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6"/>
  </p:notesMasterIdLst>
  <p:sldIdLst>
    <p:sldId id="259" r:id="rId2"/>
    <p:sldId id="260" r:id="rId3"/>
    <p:sldId id="258" r:id="rId4"/>
    <p:sldId id="278" r:id="rId5"/>
    <p:sldId id="272"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7536"/>
    <a:srgbClr val="830402"/>
    <a:srgbClr val="FF75BA"/>
    <a:srgbClr val="FF3399"/>
    <a:srgbClr val="B54C2D"/>
    <a:srgbClr val="FF7C80"/>
    <a:srgbClr val="FF9999"/>
    <a:srgbClr val="FF66FF"/>
    <a:srgbClr val="00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EFE869-0F80-4C5D-AF7D-124DD197D643}" v="480" dt="2024-01-21T01:44:36.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6" autoAdjust="0"/>
    <p:restoredTop sz="79046" autoAdjust="0"/>
  </p:normalViewPr>
  <p:slideViewPr>
    <p:cSldViewPr snapToGrid="0">
      <p:cViewPr varScale="1">
        <p:scale>
          <a:sx n="91" d="100"/>
          <a:sy n="91" d="100"/>
        </p:scale>
        <p:origin x="811"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ugh (Staff)" userId="203e01cb-5ffb-485d-aea4-69a20e72f9fb" providerId="ADAL" clId="{6EEFE869-0F80-4C5D-AF7D-124DD197D643}"/>
    <pc:docChg chg="undo custSel addSld delSld modSld sldOrd delMainMaster">
      <pc:chgData name="Daniel Rough (Staff)" userId="203e01cb-5ffb-485d-aea4-69a20e72f9fb" providerId="ADAL" clId="{6EEFE869-0F80-4C5D-AF7D-124DD197D643}" dt="2024-01-21T02:37:00.021" v="21744" actId="2696"/>
      <pc:docMkLst>
        <pc:docMk/>
      </pc:docMkLst>
      <pc:sldChg chg="addSp delSp modSp mod modNotesTx">
        <pc:chgData name="Daniel Rough (Staff)" userId="203e01cb-5ffb-485d-aea4-69a20e72f9fb" providerId="ADAL" clId="{6EEFE869-0F80-4C5D-AF7D-124DD197D643}" dt="2024-01-18T23:44:25.266" v="6169" actId="20577"/>
        <pc:sldMkLst>
          <pc:docMk/>
          <pc:sldMk cId="0" sldId="258"/>
        </pc:sldMkLst>
        <pc:spChg chg="mod">
          <ac:chgData name="Daniel Rough (Staff)" userId="203e01cb-5ffb-485d-aea4-69a20e72f9fb" providerId="ADAL" clId="{6EEFE869-0F80-4C5D-AF7D-124DD197D643}" dt="2024-01-13T15:57:43.357" v="331" actId="1076"/>
          <ac:spMkLst>
            <pc:docMk/>
            <pc:sldMk cId="0" sldId="258"/>
            <ac:spMk id="10" creationId="{93109A07-EBC6-A991-EAB4-49D13BADC3DD}"/>
          </ac:spMkLst>
        </pc:spChg>
        <pc:spChg chg="mod">
          <ac:chgData name="Daniel Rough (Staff)" userId="203e01cb-5ffb-485d-aea4-69a20e72f9fb" providerId="ADAL" clId="{6EEFE869-0F80-4C5D-AF7D-124DD197D643}" dt="2024-01-13T15:47:50.692" v="53" actId="313"/>
          <ac:spMkLst>
            <pc:docMk/>
            <pc:sldMk cId="0" sldId="258"/>
            <ac:spMk id="13" creationId="{19DA0240-70D2-7D8A-F9D8-5AD85947EE00}"/>
          </ac:spMkLst>
        </pc:spChg>
        <pc:spChg chg="del">
          <ac:chgData name="Daniel Rough (Staff)" userId="203e01cb-5ffb-485d-aea4-69a20e72f9fb" providerId="ADAL" clId="{6EEFE869-0F80-4C5D-AF7D-124DD197D643}" dt="2024-01-13T15:48:01.058" v="55" actId="478"/>
          <ac:spMkLst>
            <pc:docMk/>
            <pc:sldMk cId="0" sldId="258"/>
            <ac:spMk id="15" creationId="{D125D838-ED3E-DBC1-5A3C-2BA594FCE8DF}"/>
          </ac:spMkLst>
        </pc:spChg>
        <pc:spChg chg="add mod">
          <ac:chgData name="Daniel Rough (Staff)" userId="203e01cb-5ffb-485d-aea4-69a20e72f9fb" providerId="ADAL" clId="{6EEFE869-0F80-4C5D-AF7D-124DD197D643}" dt="2024-01-13T15:58:26.511" v="345" actId="14100"/>
          <ac:spMkLst>
            <pc:docMk/>
            <pc:sldMk cId="0" sldId="258"/>
            <ac:spMk id="17" creationId="{785A61A5-CD59-BAB2-4400-FCA49DDD80DA}"/>
          </ac:spMkLst>
        </pc:spChg>
        <pc:picChg chg="mod">
          <ac:chgData name="Daniel Rough (Staff)" userId="203e01cb-5ffb-485d-aea4-69a20e72f9fb" providerId="ADAL" clId="{6EEFE869-0F80-4C5D-AF7D-124DD197D643}" dt="2024-01-13T15:57:13.985" v="325" actId="1076"/>
          <ac:picMkLst>
            <pc:docMk/>
            <pc:sldMk cId="0" sldId="258"/>
            <ac:picMk id="14" creationId="{9D57648A-C476-DCF8-BFCB-C752426E2A84}"/>
          </ac:picMkLst>
        </pc:picChg>
      </pc:sldChg>
      <pc:sldChg chg="modSp mod modNotesTx">
        <pc:chgData name="Daniel Rough (Staff)" userId="203e01cb-5ffb-485d-aea4-69a20e72f9fb" providerId="ADAL" clId="{6EEFE869-0F80-4C5D-AF7D-124DD197D643}" dt="2024-01-18T23:36:50.262" v="5086" actId="20577"/>
        <pc:sldMkLst>
          <pc:docMk/>
          <pc:sldMk cId="633738316" sldId="259"/>
        </pc:sldMkLst>
        <pc:spChg chg="mod">
          <ac:chgData name="Daniel Rough (Staff)" userId="203e01cb-5ffb-485d-aea4-69a20e72f9fb" providerId="ADAL" clId="{6EEFE869-0F80-4C5D-AF7D-124DD197D643}" dt="2024-01-13T14:56:08.911" v="19" actId="20577"/>
          <ac:spMkLst>
            <pc:docMk/>
            <pc:sldMk cId="633738316" sldId="259"/>
            <ac:spMk id="2" creationId="{0D1F047C-C727-42A7-85C5-68C5AA1B1A93}"/>
          </ac:spMkLst>
        </pc:spChg>
      </pc:sldChg>
      <pc:sldChg chg="modSp mod ord modNotesTx">
        <pc:chgData name="Daniel Rough (Staff)" userId="203e01cb-5ffb-485d-aea4-69a20e72f9fb" providerId="ADAL" clId="{6EEFE869-0F80-4C5D-AF7D-124DD197D643}" dt="2024-01-18T23:38:20.922" v="5549" actId="20577"/>
        <pc:sldMkLst>
          <pc:docMk/>
          <pc:sldMk cId="2103489124" sldId="260"/>
        </pc:sldMkLst>
        <pc:spChg chg="mod">
          <ac:chgData name="Daniel Rough (Staff)" userId="203e01cb-5ffb-485d-aea4-69a20e72f9fb" providerId="ADAL" clId="{6EEFE869-0F80-4C5D-AF7D-124DD197D643}" dt="2024-01-13T15:43:41.133" v="22" actId="113"/>
          <ac:spMkLst>
            <pc:docMk/>
            <pc:sldMk cId="2103489124" sldId="260"/>
            <ac:spMk id="10" creationId="{93109A07-EBC6-A991-EAB4-49D13BADC3DD}"/>
          </ac:spMkLst>
        </pc:spChg>
      </pc:sldChg>
      <pc:sldChg chg="del">
        <pc:chgData name="Daniel Rough (Staff)" userId="203e01cb-5ffb-485d-aea4-69a20e72f9fb" providerId="ADAL" clId="{6EEFE869-0F80-4C5D-AF7D-124DD197D643}" dt="2024-01-14T18:49:19.533" v="4090" actId="47"/>
        <pc:sldMkLst>
          <pc:docMk/>
          <pc:sldMk cId="1137973107" sldId="261"/>
        </pc:sldMkLst>
      </pc:sldChg>
      <pc:sldChg chg="del">
        <pc:chgData name="Daniel Rough (Staff)" userId="203e01cb-5ffb-485d-aea4-69a20e72f9fb" providerId="ADAL" clId="{6EEFE869-0F80-4C5D-AF7D-124DD197D643}" dt="2024-01-14T18:49:20.302" v="4091" actId="47"/>
        <pc:sldMkLst>
          <pc:docMk/>
          <pc:sldMk cId="1772622297" sldId="262"/>
        </pc:sldMkLst>
      </pc:sldChg>
      <pc:sldChg chg="del">
        <pc:chgData name="Daniel Rough (Staff)" userId="203e01cb-5ffb-485d-aea4-69a20e72f9fb" providerId="ADAL" clId="{6EEFE869-0F80-4C5D-AF7D-124DD197D643}" dt="2024-01-14T18:49:21.355" v="4092" actId="47"/>
        <pc:sldMkLst>
          <pc:docMk/>
          <pc:sldMk cId="3383372407" sldId="263"/>
        </pc:sldMkLst>
      </pc:sldChg>
      <pc:sldChg chg="del">
        <pc:chgData name="Daniel Rough (Staff)" userId="203e01cb-5ffb-485d-aea4-69a20e72f9fb" providerId="ADAL" clId="{6EEFE869-0F80-4C5D-AF7D-124DD197D643}" dt="2024-01-14T18:49:22.074" v="4093" actId="47"/>
        <pc:sldMkLst>
          <pc:docMk/>
          <pc:sldMk cId="1936461854" sldId="264"/>
        </pc:sldMkLst>
      </pc:sldChg>
      <pc:sldChg chg="del">
        <pc:chgData name="Daniel Rough (Staff)" userId="203e01cb-5ffb-485d-aea4-69a20e72f9fb" providerId="ADAL" clId="{6EEFE869-0F80-4C5D-AF7D-124DD197D643}" dt="2024-01-14T18:49:23.171" v="4094" actId="47"/>
        <pc:sldMkLst>
          <pc:docMk/>
          <pc:sldMk cId="1434216444" sldId="265"/>
        </pc:sldMkLst>
      </pc:sldChg>
      <pc:sldChg chg="del">
        <pc:chgData name="Daniel Rough (Staff)" userId="203e01cb-5ffb-485d-aea4-69a20e72f9fb" providerId="ADAL" clId="{6EEFE869-0F80-4C5D-AF7D-124DD197D643}" dt="2024-01-14T18:49:32.550" v="4098" actId="47"/>
        <pc:sldMkLst>
          <pc:docMk/>
          <pc:sldMk cId="764205113" sldId="266"/>
        </pc:sldMkLst>
      </pc:sldChg>
      <pc:sldChg chg="del">
        <pc:chgData name="Daniel Rough (Staff)" userId="203e01cb-5ffb-485d-aea4-69a20e72f9fb" providerId="ADAL" clId="{6EEFE869-0F80-4C5D-AF7D-124DD197D643}" dt="2024-01-14T18:49:16.946" v="4088" actId="47"/>
        <pc:sldMkLst>
          <pc:docMk/>
          <pc:sldMk cId="2239789320" sldId="269"/>
        </pc:sldMkLst>
      </pc:sldChg>
      <pc:sldChg chg="del">
        <pc:chgData name="Daniel Rough (Staff)" userId="203e01cb-5ffb-485d-aea4-69a20e72f9fb" providerId="ADAL" clId="{6EEFE869-0F80-4C5D-AF7D-124DD197D643}" dt="2024-01-14T18:49:18.430" v="4089" actId="47"/>
        <pc:sldMkLst>
          <pc:docMk/>
          <pc:sldMk cId="1128665824" sldId="270"/>
        </pc:sldMkLst>
      </pc:sldChg>
      <pc:sldChg chg="addSp modSp mod modNotesTx">
        <pc:chgData name="Daniel Rough (Staff)" userId="203e01cb-5ffb-485d-aea4-69a20e72f9fb" providerId="ADAL" clId="{6EEFE869-0F80-4C5D-AF7D-124DD197D643}" dt="2024-01-18T23:59:04.922" v="8633" actId="20577"/>
        <pc:sldMkLst>
          <pc:docMk/>
          <pc:sldMk cId="2974197047" sldId="272"/>
        </pc:sldMkLst>
        <pc:spChg chg="mod">
          <ac:chgData name="Daniel Rough (Staff)" userId="203e01cb-5ffb-485d-aea4-69a20e72f9fb" providerId="ADAL" clId="{6EEFE869-0F80-4C5D-AF7D-124DD197D643}" dt="2024-01-13T16:45:20.444" v="615" actId="1076"/>
          <ac:spMkLst>
            <pc:docMk/>
            <pc:sldMk cId="2974197047" sldId="272"/>
            <ac:spMk id="10" creationId="{93109A07-EBC6-A991-EAB4-49D13BADC3DD}"/>
          </ac:spMkLst>
        </pc:spChg>
        <pc:spChg chg="mod">
          <ac:chgData name="Daniel Rough (Staff)" userId="203e01cb-5ffb-485d-aea4-69a20e72f9fb" providerId="ADAL" clId="{6EEFE869-0F80-4C5D-AF7D-124DD197D643}" dt="2024-01-13T16:34:54.794" v="518" actId="20577"/>
          <ac:spMkLst>
            <pc:docMk/>
            <pc:sldMk cId="2974197047" sldId="272"/>
            <ac:spMk id="13" creationId="{19DA0240-70D2-7D8A-F9D8-5AD85947EE00}"/>
          </ac:spMkLst>
        </pc:spChg>
        <pc:spChg chg="add mod">
          <ac:chgData name="Daniel Rough (Staff)" userId="203e01cb-5ffb-485d-aea4-69a20e72f9fb" providerId="ADAL" clId="{6EEFE869-0F80-4C5D-AF7D-124DD197D643}" dt="2024-01-13T17:04:55.037" v="706" actId="1076"/>
          <ac:spMkLst>
            <pc:docMk/>
            <pc:sldMk cId="2974197047" sldId="272"/>
            <ac:spMk id="20" creationId="{E85A935F-5512-7770-9B97-072AC8F29CA7}"/>
          </ac:spMkLst>
        </pc:spChg>
        <pc:spChg chg="add mod">
          <ac:chgData name="Daniel Rough (Staff)" userId="203e01cb-5ffb-485d-aea4-69a20e72f9fb" providerId="ADAL" clId="{6EEFE869-0F80-4C5D-AF7D-124DD197D643}" dt="2024-01-13T17:04:55.037" v="706" actId="1076"/>
          <ac:spMkLst>
            <pc:docMk/>
            <pc:sldMk cId="2974197047" sldId="272"/>
            <ac:spMk id="21" creationId="{24DA96C5-EDE9-95C6-B29F-3B0A06D49343}"/>
          </ac:spMkLst>
        </pc:spChg>
        <pc:spChg chg="add mod">
          <ac:chgData name="Daniel Rough (Staff)" userId="203e01cb-5ffb-485d-aea4-69a20e72f9fb" providerId="ADAL" clId="{6EEFE869-0F80-4C5D-AF7D-124DD197D643}" dt="2024-01-13T17:04:55.037" v="706" actId="1076"/>
          <ac:spMkLst>
            <pc:docMk/>
            <pc:sldMk cId="2974197047" sldId="272"/>
            <ac:spMk id="29" creationId="{E07F8ED9-C829-A34C-3CEC-631EE0FD5F3C}"/>
          </ac:spMkLst>
        </pc:spChg>
        <pc:spChg chg="add mod">
          <ac:chgData name="Daniel Rough (Staff)" userId="203e01cb-5ffb-485d-aea4-69a20e72f9fb" providerId="ADAL" clId="{6EEFE869-0F80-4C5D-AF7D-124DD197D643}" dt="2024-01-13T17:05:03.852" v="707" actId="1076"/>
          <ac:spMkLst>
            <pc:docMk/>
            <pc:sldMk cId="2974197047" sldId="272"/>
            <ac:spMk id="34" creationId="{41205465-8E8F-8556-A8AC-CC8082842918}"/>
          </ac:spMkLst>
        </pc:spChg>
        <pc:spChg chg="add mod">
          <ac:chgData name="Daniel Rough (Staff)" userId="203e01cb-5ffb-485d-aea4-69a20e72f9fb" providerId="ADAL" clId="{6EEFE869-0F80-4C5D-AF7D-124DD197D643}" dt="2024-01-13T17:05:03.852" v="707" actId="1076"/>
          <ac:spMkLst>
            <pc:docMk/>
            <pc:sldMk cId="2974197047" sldId="272"/>
            <ac:spMk id="35" creationId="{42CA0F42-FEC7-E538-7007-B21FDC54D68D}"/>
          </ac:spMkLst>
        </pc:spChg>
        <pc:spChg chg="add mod">
          <ac:chgData name="Daniel Rough (Staff)" userId="203e01cb-5ffb-485d-aea4-69a20e72f9fb" providerId="ADAL" clId="{6EEFE869-0F80-4C5D-AF7D-124DD197D643}" dt="2024-01-13T17:05:03.852" v="707" actId="1076"/>
          <ac:spMkLst>
            <pc:docMk/>
            <pc:sldMk cId="2974197047" sldId="272"/>
            <ac:spMk id="36" creationId="{F855EA82-5FD1-6224-8B8C-087850E82E4B}"/>
          </ac:spMkLst>
        </pc:spChg>
        <pc:spChg chg="add mod">
          <ac:chgData name="Daniel Rough (Staff)" userId="203e01cb-5ffb-485d-aea4-69a20e72f9fb" providerId="ADAL" clId="{6EEFE869-0F80-4C5D-AF7D-124DD197D643}" dt="2024-01-13T17:05:03.852" v="707" actId="1076"/>
          <ac:spMkLst>
            <pc:docMk/>
            <pc:sldMk cId="2974197047" sldId="272"/>
            <ac:spMk id="38" creationId="{61777506-E6FE-E629-E611-C5FB961478FB}"/>
          </ac:spMkLst>
        </pc:spChg>
        <pc:spChg chg="add mod">
          <ac:chgData name="Daniel Rough (Staff)" userId="203e01cb-5ffb-485d-aea4-69a20e72f9fb" providerId="ADAL" clId="{6EEFE869-0F80-4C5D-AF7D-124DD197D643}" dt="2024-01-13T17:05:03.852" v="707" actId="1076"/>
          <ac:spMkLst>
            <pc:docMk/>
            <pc:sldMk cId="2974197047" sldId="272"/>
            <ac:spMk id="40" creationId="{668F3B32-DB96-726F-9B5C-A6B92C6A53ED}"/>
          </ac:spMkLst>
        </pc:spChg>
        <pc:spChg chg="add mod">
          <ac:chgData name="Daniel Rough (Staff)" userId="203e01cb-5ffb-485d-aea4-69a20e72f9fb" providerId="ADAL" clId="{6EEFE869-0F80-4C5D-AF7D-124DD197D643}" dt="2024-01-13T17:05:03.852" v="707" actId="1076"/>
          <ac:spMkLst>
            <pc:docMk/>
            <pc:sldMk cId="2974197047" sldId="272"/>
            <ac:spMk id="42" creationId="{D5B05632-6CA7-F421-B97D-3B4DCC5ACCF2}"/>
          </ac:spMkLst>
        </pc:spChg>
        <pc:picChg chg="add mod">
          <ac:chgData name="Daniel Rough (Staff)" userId="203e01cb-5ffb-485d-aea4-69a20e72f9fb" providerId="ADAL" clId="{6EEFE869-0F80-4C5D-AF7D-124DD197D643}" dt="2024-01-13T17:04:55.037" v="706" actId="1076"/>
          <ac:picMkLst>
            <pc:docMk/>
            <pc:sldMk cId="2974197047" sldId="272"/>
            <ac:picMk id="3" creationId="{F00BD159-6192-D644-74B2-7C405869B35B}"/>
          </ac:picMkLst>
        </pc:picChg>
        <pc:picChg chg="add mod">
          <ac:chgData name="Daniel Rough (Staff)" userId="203e01cb-5ffb-485d-aea4-69a20e72f9fb" providerId="ADAL" clId="{6EEFE869-0F80-4C5D-AF7D-124DD197D643}" dt="2024-01-13T17:04:55.037" v="706" actId="1076"/>
          <ac:picMkLst>
            <pc:docMk/>
            <pc:sldMk cId="2974197047" sldId="272"/>
            <ac:picMk id="5" creationId="{2E10CEC0-A3D9-8657-0E11-AC81B9EB60FF}"/>
          </ac:picMkLst>
        </pc:picChg>
        <pc:picChg chg="add mod">
          <ac:chgData name="Daniel Rough (Staff)" userId="203e01cb-5ffb-485d-aea4-69a20e72f9fb" providerId="ADAL" clId="{6EEFE869-0F80-4C5D-AF7D-124DD197D643}" dt="2024-01-13T17:04:55.037" v="706" actId="1076"/>
          <ac:picMkLst>
            <pc:docMk/>
            <pc:sldMk cId="2974197047" sldId="272"/>
            <ac:picMk id="6" creationId="{56F623E1-2CE2-FA1B-9BBB-300187CF9820}"/>
          </ac:picMkLst>
        </pc:picChg>
        <pc:picChg chg="add mod">
          <ac:chgData name="Daniel Rough (Staff)" userId="203e01cb-5ffb-485d-aea4-69a20e72f9fb" providerId="ADAL" clId="{6EEFE869-0F80-4C5D-AF7D-124DD197D643}" dt="2024-01-13T17:04:55.037" v="706" actId="1076"/>
          <ac:picMkLst>
            <pc:docMk/>
            <pc:sldMk cId="2974197047" sldId="272"/>
            <ac:picMk id="7" creationId="{0615F3AD-4349-0036-6076-113E3C808F15}"/>
          </ac:picMkLst>
        </pc:picChg>
        <pc:picChg chg="add mod">
          <ac:chgData name="Daniel Rough (Staff)" userId="203e01cb-5ffb-485d-aea4-69a20e72f9fb" providerId="ADAL" clId="{6EEFE869-0F80-4C5D-AF7D-124DD197D643}" dt="2024-01-13T16:40:34.619" v="567"/>
          <ac:picMkLst>
            <pc:docMk/>
            <pc:sldMk cId="2974197047" sldId="272"/>
            <ac:picMk id="8" creationId="{9536B066-AEC2-8D18-C8F4-A83977EE189B}"/>
          </ac:picMkLst>
        </pc:picChg>
        <pc:picChg chg="add mod">
          <ac:chgData name="Daniel Rough (Staff)" userId="203e01cb-5ffb-485d-aea4-69a20e72f9fb" providerId="ADAL" clId="{6EEFE869-0F80-4C5D-AF7D-124DD197D643}" dt="2024-01-13T16:40:34.619" v="567"/>
          <ac:picMkLst>
            <pc:docMk/>
            <pc:sldMk cId="2974197047" sldId="272"/>
            <ac:picMk id="9" creationId="{1498B864-6AD4-8509-6703-B2B2807B6126}"/>
          </ac:picMkLst>
        </pc:picChg>
        <pc:picChg chg="add mod">
          <ac:chgData name="Daniel Rough (Staff)" userId="203e01cb-5ffb-485d-aea4-69a20e72f9fb" providerId="ADAL" clId="{6EEFE869-0F80-4C5D-AF7D-124DD197D643}" dt="2024-01-13T17:04:55.037" v="706" actId="1076"/>
          <ac:picMkLst>
            <pc:docMk/>
            <pc:sldMk cId="2974197047" sldId="272"/>
            <ac:picMk id="11" creationId="{AC1ED6A5-17E6-EB84-5D66-91FE8CF41B21}"/>
          </ac:picMkLst>
        </pc:picChg>
        <pc:picChg chg="add mod">
          <ac:chgData name="Daniel Rough (Staff)" userId="203e01cb-5ffb-485d-aea4-69a20e72f9fb" providerId="ADAL" clId="{6EEFE869-0F80-4C5D-AF7D-124DD197D643}" dt="2024-01-13T17:04:55.037" v="706" actId="1076"/>
          <ac:picMkLst>
            <pc:docMk/>
            <pc:sldMk cId="2974197047" sldId="272"/>
            <ac:picMk id="12" creationId="{5D50EF45-F1DC-90E7-910A-75E70C2FBB66}"/>
          </ac:picMkLst>
        </pc:picChg>
        <pc:picChg chg="mod">
          <ac:chgData name="Daniel Rough (Staff)" userId="203e01cb-5ffb-485d-aea4-69a20e72f9fb" providerId="ADAL" clId="{6EEFE869-0F80-4C5D-AF7D-124DD197D643}" dt="2024-01-13T17:04:09.254" v="691" actId="1076"/>
          <ac:picMkLst>
            <pc:docMk/>
            <pc:sldMk cId="2974197047" sldId="272"/>
            <ac:picMk id="14" creationId="{9D57648A-C476-DCF8-BFCB-C752426E2A84}"/>
          </ac:picMkLst>
        </pc:picChg>
        <pc:picChg chg="add mod">
          <ac:chgData name="Daniel Rough (Staff)" userId="203e01cb-5ffb-485d-aea4-69a20e72f9fb" providerId="ADAL" clId="{6EEFE869-0F80-4C5D-AF7D-124DD197D643}" dt="2024-01-13T17:04:55.037" v="706" actId="1076"/>
          <ac:picMkLst>
            <pc:docMk/>
            <pc:sldMk cId="2974197047" sldId="272"/>
            <ac:picMk id="15" creationId="{7327FBCA-5E1B-0756-B847-E19E42F8678F}"/>
          </ac:picMkLst>
        </pc:picChg>
        <pc:picChg chg="add mod">
          <ac:chgData name="Daniel Rough (Staff)" userId="203e01cb-5ffb-485d-aea4-69a20e72f9fb" providerId="ADAL" clId="{6EEFE869-0F80-4C5D-AF7D-124DD197D643}" dt="2024-01-13T17:04:55.037" v="706" actId="1076"/>
          <ac:picMkLst>
            <pc:docMk/>
            <pc:sldMk cId="2974197047" sldId="272"/>
            <ac:picMk id="16" creationId="{D9213CB9-9B17-D5D9-E5B8-82E3957C40E1}"/>
          </ac:picMkLst>
        </pc:picChg>
        <pc:picChg chg="add mod">
          <ac:chgData name="Daniel Rough (Staff)" userId="203e01cb-5ffb-485d-aea4-69a20e72f9fb" providerId="ADAL" clId="{6EEFE869-0F80-4C5D-AF7D-124DD197D643}" dt="2024-01-13T17:04:55.037" v="706" actId="1076"/>
          <ac:picMkLst>
            <pc:docMk/>
            <pc:sldMk cId="2974197047" sldId="272"/>
            <ac:picMk id="17" creationId="{9CBA4B2F-BA5A-B512-2561-13C56359C45E}"/>
          </ac:picMkLst>
        </pc:picChg>
        <pc:picChg chg="add mod">
          <ac:chgData name="Daniel Rough (Staff)" userId="203e01cb-5ffb-485d-aea4-69a20e72f9fb" providerId="ADAL" clId="{6EEFE869-0F80-4C5D-AF7D-124DD197D643}" dt="2024-01-13T17:04:55.037" v="706" actId="1076"/>
          <ac:picMkLst>
            <pc:docMk/>
            <pc:sldMk cId="2974197047" sldId="272"/>
            <ac:picMk id="19" creationId="{38A993EA-C008-AB73-66C2-9D23635C7197}"/>
          </ac:picMkLst>
        </pc:picChg>
        <pc:picChg chg="add mod">
          <ac:chgData name="Daniel Rough (Staff)" userId="203e01cb-5ffb-485d-aea4-69a20e72f9fb" providerId="ADAL" clId="{6EEFE869-0F80-4C5D-AF7D-124DD197D643}" dt="2024-01-13T16:45:05.803" v="609" actId="1076"/>
          <ac:picMkLst>
            <pc:docMk/>
            <pc:sldMk cId="2974197047" sldId="272"/>
            <ac:picMk id="23" creationId="{766DE503-4391-3EF6-2D5E-4D962B2ED076}"/>
          </ac:picMkLst>
        </pc:picChg>
        <pc:picChg chg="add mod">
          <ac:chgData name="Daniel Rough (Staff)" userId="203e01cb-5ffb-485d-aea4-69a20e72f9fb" providerId="ADAL" clId="{6EEFE869-0F80-4C5D-AF7D-124DD197D643}" dt="2024-01-13T16:45:09.094" v="610"/>
          <ac:picMkLst>
            <pc:docMk/>
            <pc:sldMk cId="2974197047" sldId="272"/>
            <ac:picMk id="24" creationId="{65F3D999-E966-A6E5-B511-50F366C24F40}"/>
          </ac:picMkLst>
        </pc:picChg>
        <pc:picChg chg="add mod">
          <ac:chgData name="Daniel Rough (Staff)" userId="203e01cb-5ffb-485d-aea4-69a20e72f9fb" providerId="ADAL" clId="{6EEFE869-0F80-4C5D-AF7D-124DD197D643}" dt="2024-01-13T16:45:09.094" v="610"/>
          <ac:picMkLst>
            <pc:docMk/>
            <pc:sldMk cId="2974197047" sldId="272"/>
            <ac:picMk id="25" creationId="{A343CFF6-418E-B956-5AF6-229AF37773AD}"/>
          </ac:picMkLst>
        </pc:picChg>
        <pc:picChg chg="add mod">
          <ac:chgData name="Daniel Rough (Staff)" userId="203e01cb-5ffb-485d-aea4-69a20e72f9fb" providerId="ADAL" clId="{6EEFE869-0F80-4C5D-AF7D-124DD197D643}" dt="2024-01-13T16:45:17.173" v="614" actId="1076"/>
          <ac:picMkLst>
            <pc:docMk/>
            <pc:sldMk cId="2974197047" sldId="272"/>
            <ac:picMk id="26" creationId="{633F4571-A2E3-4F1A-9345-83B1DCEE4C24}"/>
          </ac:picMkLst>
        </pc:picChg>
        <pc:picChg chg="add mod">
          <ac:chgData name="Daniel Rough (Staff)" userId="203e01cb-5ffb-485d-aea4-69a20e72f9fb" providerId="ADAL" clId="{6EEFE869-0F80-4C5D-AF7D-124DD197D643}" dt="2024-01-13T16:45:17.173" v="614" actId="1076"/>
          <ac:picMkLst>
            <pc:docMk/>
            <pc:sldMk cId="2974197047" sldId="272"/>
            <ac:picMk id="27" creationId="{6856270E-0F2A-2EC2-4B8C-6FAE0D7C8213}"/>
          </ac:picMkLst>
        </pc:picChg>
        <pc:picChg chg="add mod modCrop">
          <ac:chgData name="Daniel Rough (Staff)" userId="203e01cb-5ffb-485d-aea4-69a20e72f9fb" providerId="ADAL" clId="{6EEFE869-0F80-4C5D-AF7D-124DD197D643}" dt="2024-01-13T16:46:07.619" v="619" actId="1076"/>
          <ac:picMkLst>
            <pc:docMk/>
            <pc:sldMk cId="2974197047" sldId="272"/>
            <ac:picMk id="28" creationId="{F2B7E739-C2AA-4A5D-67A3-F99640DDFE9C}"/>
          </ac:picMkLst>
        </pc:picChg>
        <pc:picChg chg="add mod">
          <ac:chgData name="Daniel Rough (Staff)" userId="203e01cb-5ffb-485d-aea4-69a20e72f9fb" providerId="ADAL" clId="{6EEFE869-0F80-4C5D-AF7D-124DD197D643}" dt="2024-01-13T17:05:03.852" v="707" actId="1076"/>
          <ac:picMkLst>
            <pc:docMk/>
            <pc:sldMk cId="2974197047" sldId="272"/>
            <ac:picMk id="31" creationId="{F9BF7765-21F9-7F28-B6B6-CD81C7E14E9B}"/>
          </ac:picMkLst>
        </pc:picChg>
        <pc:picChg chg="add mod">
          <ac:chgData name="Daniel Rough (Staff)" userId="203e01cb-5ffb-485d-aea4-69a20e72f9fb" providerId="ADAL" clId="{6EEFE869-0F80-4C5D-AF7D-124DD197D643}" dt="2024-01-13T17:05:03.852" v="707" actId="1076"/>
          <ac:picMkLst>
            <pc:docMk/>
            <pc:sldMk cId="2974197047" sldId="272"/>
            <ac:picMk id="32" creationId="{068DFAFA-45C9-F229-A3FC-D54480298DD7}"/>
          </ac:picMkLst>
        </pc:picChg>
        <pc:picChg chg="add mod">
          <ac:chgData name="Daniel Rough (Staff)" userId="203e01cb-5ffb-485d-aea4-69a20e72f9fb" providerId="ADAL" clId="{6EEFE869-0F80-4C5D-AF7D-124DD197D643}" dt="2024-01-13T17:05:03.852" v="707" actId="1076"/>
          <ac:picMkLst>
            <pc:docMk/>
            <pc:sldMk cId="2974197047" sldId="272"/>
            <ac:picMk id="33" creationId="{AF90C730-517C-1938-0F1D-F5E6436C75DA}"/>
          </ac:picMkLst>
        </pc:picChg>
        <pc:picChg chg="add mod">
          <ac:chgData name="Daniel Rough (Staff)" userId="203e01cb-5ffb-485d-aea4-69a20e72f9fb" providerId="ADAL" clId="{6EEFE869-0F80-4C5D-AF7D-124DD197D643}" dt="2024-01-13T17:05:03.852" v="707" actId="1076"/>
          <ac:picMkLst>
            <pc:docMk/>
            <pc:sldMk cId="2974197047" sldId="272"/>
            <ac:picMk id="37" creationId="{6E3588F0-B440-142B-2EC0-2E4DE08032EA}"/>
          </ac:picMkLst>
        </pc:picChg>
        <pc:picChg chg="add mod">
          <ac:chgData name="Daniel Rough (Staff)" userId="203e01cb-5ffb-485d-aea4-69a20e72f9fb" providerId="ADAL" clId="{6EEFE869-0F80-4C5D-AF7D-124DD197D643}" dt="2024-01-13T17:05:03.852" v="707" actId="1076"/>
          <ac:picMkLst>
            <pc:docMk/>
            <pc:sldMk cId="2974197047" sldId="272"/>
            <ac:picMk id="39" creationId="{20A369F2-BE8F-DA02-4BDB-22F0EF7B24D0}"/>
          </ac:picMkLst>
        </pc:picChg>
      </pc:sldChg>
      <pc:sldChg chg="del">
        <pc:chgData name="Daniel Rough (Staff)" userId="203e01cb-5ffb-485d-aea4-69a20e72f9fb" providerId="ADAL" clId="{6EEFE869-0F80-4C5D-AF7D-124DD197D643}" dt="2024-01-14T18:49:25.067" v="4095" actId="47"/>
        <pc:sldMkLst>
          <pc:docMk/>
          <pc:sldMk cId="725801968" sldId="273"/>
        </pc:sldMkLst>
      </pc:sldChg>
      <pc:sldChg chg="del">
        <pc:chgData name="Daniel Rough (Staff)" userId="203e01cb-5ffb-485d-aea4-69a20e72f9fb" providerId="ADAL" clId="{6EEFE869-0F80-4C5D-AF7D-124DD197D643}" dt="2024-01-14T18:49:26.726" v="4096" actId="47"/>
        <pc:sldMkLst>
          <pc:docMk/>
          <pc:sldMk cId="741098108" sldId="274"/>
        </pc:sldMkLst>
      </pc:sldChg>
      <pc:sldChg chg="del">
        <pc:chgData name="Daniel Rough (Staff)" userId="203e01cb-5ffb-485d-aea4-69a20e72f9fb" providerId="ADAL" clId="{6EEFE869-0F80-4C5D-AF7D-124DD197D643}" dt="2024-01-19T03:53:04.241" v="14939" actId="47"/>
        <pc:sldMkLst>
          <pc:docMk/>
          <pc:sldMk cId="3320510328" sldId="275"/>
        </pc:sldMkLst>
      </pc:sldChg>
      <pc:sldChg chg="del">
        <pc:chgData name="Daniel Rough (Staff)" userId="203e01cb-5ffb-485d-aea4-69a20e72f9fb" providerId="ADAL" clId="{6EEFE869-0F80-4C5D-AF7D-124DD197D643}" dt="2024-01-14T18:49:15.889" v="4087" actId="47"/>
        <pc:sldMkLst>
          <pc:docMk/>
          <pc:sldMk cId="2457870286" sldId="276"/>
        </pc:sldMkLst>
      </pc:sldChg>
      <pc:sldChg chg="del">
        <pc:chgData name="Daniel Rough (Staff)" userId="203e01cb-5ffb-485d-aea4-69a20e72f9fb" providerId="ADAL" clId="{6EEFE869-0F80-4C5D-AF7D-124DD197D643}" dt="2024-01-14T18:49:28.150" v="4097" actId="47"/>
        <pc:sldMkLst>
          <pc:docMk/>
          <pc:sldMk cId="1481504330" sldId="277"/>
        </pc:sldMkLst>
      </pc:sldChg>
      <pc:sldChg chg="addSp modSp add mod modNotesTx">
        <pc:chgData name="Daniel Rough (Staff)" userId="203e01cb-5ffb-485d-aea4-69a20e72f9fb" providerId="ADAL" clId="{6EEFE869-0F80-4C5D-AF7D-124DD197D643}" dt="2024-01-19T00:18:08.132" v="9360" actId="20577"/>
        <pc:sldMkLst>
          <pc:docMk/>
          <pc:sldMk cId="1313091465" sldId="278"/>
        </pc:sldMkLst>
        <pc:spChg chg="add mod">
          <ac:chgData name="Daniel Rough (Staff)" userId="203e01cb-5ffb-485d-aea4-69a20e72f9fb" providerId="ADAL" clId="{6EEFE869-0F80-4C5D-AF7D-124DD197D643}" dt="2024-01-13T15:56:33.700" v="319" actId="255"/>
          <ac:spMkLst>
            <pc:docMk/>
            <pc:sldMk cId="1313091465" sldId="278"/>
            <ac:spMk id="3" creationId="{2E6894B4-EB0B-C2D7-257B-B50EE3CAFF3D}"/>
          </ac:spMkLst>
        </pc:spChg>
        <pc:spChg chg="add mod">
          <ac:chgData name="Daniel Rough (Staff)" userId="203e01cb-5ffb-485d-aea4-69a20e72f9fb" providerId="ADAL" clId="{6EEFE869-0F80-4C5D-AF7D-124DD197D643}" dt="2024-01-13T16:25:43.748" v="478" actId="14100"/>
          <ac:spMkLst>
            <pc:docMk/>
            <pc:sldMk cId="1313091465" sldId="278"/>
            <ac:spMk id="4" creationId="{12080055-3C5F-2450-295A-73530D6CA6C8}"/>
          </ac:spMkLst>
        </pc:spChg>
        <pc:spChg chg="add mod">
          <ac:chgData name="Daniel Rough (Staff)" userId="203e01cb-5ffb-485d-aea4-69a20e72f9fb" providerId="ADAL" clId="{6EEFE869-0F80-4C5D-AF7D-124DD197D643}" dt="2024-01-13T16:27:01.500" v="495" actId="1076"/>
          <ac:spMkLst>
            <pc:docMk/>
            <pc:sldMk cId="1313091465" sldId="278"/>
            <ac:spMk id="5" creationId="{D0A9B381-9F13-5033-1549-C12F49820CD3}"/>
          </ac:spMkLst>
        </pc:spChg>
        <pc:spChg chg="add mod">
          <ac:chgData name="Daniel Rough (Staff)" userId="203e01cb-5ffb-485d-aea4-69a20e72f9fb" providerId="ADAL" clId="{6EEFE869-0F80-4C5D-AF7D-124DD197D643}" dt="2024-01-13T16:25:37.197" v="477" actId="1076"/>
          <ac:spMkLst>
            <pc:docMk/>
            <pc:sldMk cId="1313091465" sldId="278"/>
            <ac:spMk id="6" creationId="{0F5ABF56-5FCC-B4E6-0E19-398D43A4BC60}"/>
          </ac:spMkLst>
        </pc:spChg>
        <pc:spChg chg="add mod">
          <ac:chgData name="Daniel Rough (Staff)" userId="203e01cb-5ffb-485d-aea4-69a20e72f9fb" providerId="ADAL" clId="{6EEFE869-0F80-4C5D-AF7D-124DD197D643}" dt="2024-01-13T16:25:37.197" v="477" actId="1076"/>
          <ac:spMkLst>
            <pc:docMk/>
            <pc:sldMk cId="1313091465" sldId="278"/>
            <ac:spMk id="7" creationId="{3942A234-D908-7A0A-D9A9-8E7753656A03}"/>
          </ac:spMkLst>
        </pc:spChg>
        <pc:spChg chg="add mod">
          <ac:chgData name="Daniel Rough (Staff)" userId="203e01cb-5ffb-485d-aea4-69a20e72f9fb" providerId="ADAL" clId="{6EEFE869-0F80-4C5D-AF7D-124DD197D643}" dt="2024-01-13T16:26:29.262" v="490" actId="1076"/>
          <ac:spMkLst>
            <pc:docMk/>
            <pc:sldMk cId="1313091465" sldId="278"/>
            <ac:spMk id="8" creationId="{18DBF889-4110-F5B2-BC3D-7A6A9DE4D089}"/>
          </ac:spMkLst>
        </pc:spChg>
        <pc:spChg chg="add mod">
          <ac:chgData name="Daniel Rough (Staff)" userId="203e01cb-5ffb-485d-aea4-69a20e72f9fb" providerId="ADAL" clId="{6EEFE869-0F80-4C5D-AF7D-124DD197D643}" dt="2024-01-13T16:26:53.292" v="493" actId="1076"/>
          <ac:spMkLst>
            <pc:docMk/>
            <pc:sldMk cId="1313091465" sldId="278"/>
            <ac:spMk id="9" creationId="{4474AAEF-04EF-477D-D5F0-0858830A1C48}"/>
          </ac:spMkLst>
        </pc:spChg>
        <pc:spChg chg="mod">
          <ac:chgData name="Daniel Rough (Staff)" userId="203e01cb-5ffb-485d-aea4-69a20e72f9fb" providerId="ADAL" clId="{6EEFE869-0F80-4C5D-AF7D-124DD197D643}" dt="2024-01-13T15:56:22.750" v="317" actId="255"/>
          <ac:spMkLst>
            <pc:docMk/>
            <pc:sldMk cId="1313091465" sldId="278"/>
            <ac:spMk id="10" creationId="{93109A07-EBC6-A991-EAB4-49D13BADC3DD}"/>
          </ac:spMkLst>
        </pc:spChg>
        <pc:spChg chg="add mod">
          <ac:chgData name="Daniel Rough (Staff)" userId="203e01cb-5ffb-485d-aea4-69a20e72f9fb" providerId="ADAL" clId="{6EEFE869-0F80-4C5D-AF7D-124DD197D643}" dt="2024-01-13T16:26:29.262" v="490" actId="1076"/>
          <ac:spMkLst>
            <pc:docMk/>
            <pc:sldMk cId="1313091465" sldId="278"/>
            <ac:spMk id="11" creationId="{3CC66582-0599-53AE-882C-FA97F02797D6}"/>
          </ac:spMkLst>
        </pc:spChg>
        <pc:spChg chg="add mod">
          <ac:chgData name="Daniel Rough (Staff)" userId="203e01cb-5ffb-485d-aea4-69a20e72f9fb" providerId="ADAL" clId="{6EEFE869-0F80-4C5D-AF7D-124DD197D643}" dt="2024-01-13T16:26:29.262" v="490" actId="1076"/>
          <ac:spMkLst>
            <pc:docMk/>
            <pc:sldMk cId="1313091465" sldId="278"/>
            <ac:spMk id="12" creationId="{3716581B-A0B5-C5B4-08C7-5C4EB4324C28}"/>
          </ac:spMkLst>
        </pc:spChg>
        <pc:spChg chg="mod">
          <ac:chgData name="Daniel Rough (Staff)" userId="203e01cb-5ffb-485d-aea4-69a20e72f9fb" providerId="ADAL" clId="{6EEFE869-0F80-4C5D-AF7D-124DD197D643}" dt="2024-01-13T15:51:41.161" v="275" actId="20577"/>
          <ac:spMkLst>
            <pc:docMk/>
            <pc:sldMk cId="1313091465" sldId="278"/>
            <ac:spMk id="13" creationId="{19DA0240-70D2-7D8A-F9D8-5AD85947EE00}"/>
          </ac:spMkLst>
        </pc:spChg>
        <pc:picChg chg="mod">
          <ac:chgData name="Daniel Rough (Staff)" userId="203e01cb-5ffb-485d-aea4-69a20e72f9fb" providerId="ADAL" clId="{6EEFE869-0F80-4C5D-AF7D-124DD197D643}" dt="2024-01-13T16:24:11.736" v="446" actId="1076"/>
          <ac:picMkLst>
            <pc:docMk/>
            <pc:sldMk cId="1313091465" sldId="278"/>
            <ac:picMk id="14" creationId="{9D57648A-C476-DCF8-BFCB-C752426E2A84}"/>
          </ac:picMkLst>
        </pc:picChg>
      </pc:sldChg>
      <pc:sldChg chg="delSp modSp add mod ord modNotesTx">
        <pc:chgData name="Daniel Rough (Staff)" userId="203e01cb-5ffb-485d-aea4-69a20e72f9fb" providerId="ADAL" clId="{6EEFE869-0F80-4C5D-AF7D-124DD197D643}" dt="2024-01-19T00:19:05.945" v="9649" actId="20577"/>
        <pc:sldMkLst>
          <pc:docMk/>
          <pc:sldMk cId="244120143" sldId="279"/>
        </pc:sldMkLst>
        <pc:spChg chg="mod">
          <ac:chgData name="Daniel Rough (Staff)" userId="203e01cb-5ffb-485d-aea4-69a20e72f9fb" providerId="ADAL" clId="{6EEFE869-0F80-4C5D-AF7D-124DD197D643}" dt="2024-01-13T17:12:06.623" v="756" actId="20577"/>
          <ac:spMkLst>
            <pc:docMk/>
            <pc:sldMk cId="244120143" sldId="279"/>
            <ac:spMk id="3" creationId="{2E6894B4-EB0B-C2D7-257B-B50EE3CAFF3D}"/>
          </ac:spMkLst>
        </pc:spChg>
        <pc:spChg chg="mod">
          <ac:chgData name="Daniel Rough (Staff)" userId="203e01cb-5ffb-485d-aea4-69a20e72f9fb" providerId="ADAL" clId="{6EEFE869-0F80-4C5D-AF7D-124DD197D643}" dt="2024-01-13T17:20:54.460" v="846" actId="20577"/>
          <ac:spMkLst>
            <pc:docMk/>
            <pc:sldMk cId="244120143" sldId="279"/>
            <ac:spMk id="4" creationId="{12080055-3C5F-2450-295A-73530D6CA6C8}"/>
          </ac:spMkLst>
        </pc:spChg>
        <pc:spChg chg="del mod">
          <ac:chgData name="Daniel Rough (Staff)" userId="203e01cb-5ffb-485d-aea4-69a20e72f9fb" providerId="ADAL" clId="{6EEFE869-0F80-4C5D-AF7D-124DD197D643}" dt="2024-01-13T17:14:07.125" v="766" actId="478"/>
          <ac:spMkLst>
            <pc:docMk/>
            <pc:sldMk cId="244120143" sldId="279"/>
            <ac:spMk id="5" creationId="{D0A9B381-9F13-5033-1549-C12F49820CD3}"/>
          </ac:spMkLst>
        </pc:spChg>
        <pc:spChg chg="del">
          <ac:chgData name="Daniel Rough (Staff)" userId="203e01cb-5ffb-485d-aea4-69a20e72f9fb" providerId="ADAL" clId="{6EEFE869-0F80-4C5D-AF7D-124DD197D643}" dt="2024-01-13T17:14:05" v="765" actId="478"/>
          <ac:spMkLst>
            <pc:docMk/>
            <pc:sldMk cId="244120143" sldId="279"/>
            <ac:spMk id="6" creationId="{0F5ABF56-5FCC-B4E6-0E19-398D43A4BC60}"/>
          </ac:spMkLst>
        </pc:spChg>
        <pc:spChg chg="del">
          <ac:chgData name="Daniel Rough (Staff)" userId="203e01cb-5ffb-485d-aea4-69a20e72f9fb" providerId="ADAL" clId="{6EEFE869-0F80-4C5D-AF7D-124DD197D643}" dt="2024-01-13T17:14:03.226" v="764" actId="478"/>
          <ac:spMkLst>
            <pc:docMk/>
            <pc:sldMk cId="244120143" sldId="279"/>
            <ac:spMk id="7" creationId="{3942A234-D908-7A0A-D9A9-8E7753656A03}"/>
          </ac:spMkLst>
        </pc:spChg>
        <pc:spChg chg="del">
          <ac:chgData name="Daniel Rough (Staff)" userId="203e01cb-5ffb-485d-aea4-69a20e72f9fb" providerId="ADAL" clId="{6EEFE869-0F80-4C5D-AF7D-124DD197D643}" dt="2024-01-13T17:13:14.320" v="757" actId="478"/>
          <ac:spMkLst>
            <pc:docMk/>
            <pc:sldMk cId="244120143" sldId="279"/>
            <ac:spMk id="8" creationId="{18DBF889-4110-F5B2-BC3D-7A6A9DE4D089}"/>
          </ac:spMkLst>
        </pc:spChg>
        <pc:spChg chg="del">
          <ac:chgData name="Daniel Rough (Staff)" userId="203e01cb-5ffb-485d-aea4-69a20e72f9fb" providerId="ADAL" clId="{6EEFE869-0F80-4C5D-AF7D-124DD197D643}" dt="2024-01-13T17:13:14.320" v="757" actId="478"/>
          <ac:spMkLst>
            <pc:docMk/>
            <pc:sldMk cId="244120143" sldId="279"/>
            <ac:spMk id="9" creationId="{4474AAEF-04EF-477D-D5F0-0858830A1C48}"/>
          </ac:spMkLst>
        </pc:spChg>
        <pc:spChg chg="mod">
          <ac:chgData name="Daniel Rough (Staff)" userId="203e01cb-5ffb-485d-aea4-69a20e72f9fb" providerId="ADAL" clId="{6EEFE869-0F80-4C5D-AF7D-124DD197D643}" dt="2024-01-13T17:11:22.127" v="734" actId="20577"/>
          <ac:spMkLst>
            <pc:docMk/>
            <pc:sldMk cId="244120143" sldId="279"/>
            <ac:spMk id="10" creationId="{93109A07-EBC6-A991-EAB4-49D13BADC3DD}"/>
          </ac:spMkLst>
        </pc:spChg>
        <pc:spChg chg="del">
          <ac:chgData name="Daniel Rough (Staff)" userId="203e01cb-5ffb-485d-aea4-69a20e72f9fb" providerId="ADAL" clId="{6EEFE869-0F80-4C5D-AF7D-124DD197D643}" dt="2024-01-13T17:13:14.320" v="757" actId="478"/>
          <ac:spMkLst>
            <pc:docMk/>
            <pc:sldMk cId="244120143" sldId="279"/>
            <ac:spMk id="11" creationId="{3CC66582-0599-53AE-882C-FA97F02797D6}"/>
          </ac:spMkLst>
        </pc:spChg>
        <pc:spChg chg="del">
          <ac:chgData name="Daniel Rough (Staff)" userId="203e01cb-5ffb-485d-aea4-69a20e72f9fb" providerId="ADAL" clId="{6EEFE869-0F80-4C5D-AF7D-124DD197D643}" dt="2024-01-13T17:13:14.320" v="757" actId="478"/>
          <ac:spMkLst>
            <pc:docMk/>
            <pc:sldMk cId="244120143" sldId="279"/>
            <ac:spMk id="12" creationId="{3716581B-A0B5-C5B4-08C7-5C4EB4324C28}"/>
          </ac:spMkLst>
        </pc:spChg>
        <pc:spChg chg="mod">
          <ac:chgData name="Daniel Rough (Staff)" userId="203e01cb-5ffb-485d-aea4-69a20e72f9fb" providerId="ADAL" clId="{6EEFE869-0F80-4C5D-AF7D-124DD197D643}" dt="2024-01-13T17:10:27.957" v="716" actId="20577"/>
          <ac:spMkLst>
            <pc:docMk/>
            <pc:sldMk cId="244120143" sldId="279"/>
            <ac:spMk id="13" creationId="{19DA0240-70D2-7D8A-F9D8-5AD85947EE00}"/>
          </ac:spMkLst>
        </pc:spChg>
      </pc:sldChg>
      <pc:sldChg chg="delSp modSp add mod ord modNotesTx">
        <pc:chgData name="Daniel Rough (Staff)" userId="203e01cb-5ffb-485d-aea4-69a20e72f9fb" providerId="ADAL" clId="{6EEFE869-0F80-4C5D-AF7D-124DD197D643}" dt="2024-01-19T00:43:37.538" v="10272" actId="20577"/>
        <pc:sldMkLst>
          <pc:docMk/>
          <pc:sldMk cId="1457442098" sldId="280"/>
        </pc:sldMkLst>
        <pc:spChg chg="mod">
          <ac:chgData name="Daniel Rough (Staff)" userId="203e01cb-5ffb-485d-aea4-69a20e72f9fb" providerId="ADAL" clId="{6EEFE869-0F80-4C5D-AF7D-124DD197D643}" dt="2024-01-13T17:21:42.756" v="857" actId="20577"/>
          <ac:spMkLst>
            <pc:docMk/>
            <pc:sldMk cId="1457442098" sldId="280"/>
            <ac:spMk id="10" creationId="{93109A07-EBC6-A991-EAB4-49D13BADC3DD}"/>
          </ac:spMkLst>
        </pc:spChg>
        <pc:spChg chg="mod">
          <ac:chgData name="Daniel Rough (Staff)" userId="203e01cb-5ffb-485d-aea4-69a20e72f9fb" providerId="ADAL" clId="{6EEFE869-0F80-4C5D-AF7D-124DD197D643}" dt="2024-01-13T17:22:30.249" v="900" actId="20577"/>
          <ac:spMkLst>
            <pc:docMk/>
            <pc:sldMk cId="1457442098" sldId="280"/>
            <ac:spMk id="13" creationId="{19DA0240-70D2-7D8A-F9D8-5AD85947EE00}"/>
          </ac:spMkLst>
        </pc:spChg>
        <pc:spChg chg="mod">
          <ac:chgData name="Daniel Rough (Staff)" userId="203e01cb-5ffb-485d-aea4-69a20e72f9fb" providerId="ADAL" clId="{6EEFE869-0F80-4C5D-AF7D-124DD197D643}" dt="2024-01-13T17:21:55.550" v="867" actId="14100"/>
          <ac:spMkLst>
            <pc:docMk/>
            <pc:sldMk cId="1457442098" sldId="280"/>
            <ac:spMk id="29" creationId="{E07F8ED9-C829-A34C-3CEC-631EE0FD5F3C}"/>
          </ac:spMkLst>
        </pc:spChg>
        <pc:spChg chg="mod">
          <ac:chgData name="Daniel Rough (Staff)" userId="203e01cb-5ffb-485d-aea4-69a20e72f9fb" providerId="ADAL" clId="{6EEFE869-0F80-4C5D-AF7D-124DD197D643}" dt="2024-01-13T17:22:15.333" v="878" actId="20577"/>
          <ac:spMkLst>
            <pc:docMk/>
            <pc:sldMk cId="1457442098" sldId="280"/>
            <ac:spMk id="40" creationId="{668F3B32-DB96-726F-9B5C-A6B92C6A53ED}"/>
          </ac:spMkLst>
        </pc:spChg>
        <pc:spChg chg="mod">
          <ac:chgData name="Daniel Rough (Staff)" userId="203e01cb-5ffb-485d-aea4-69a20e72f9fb" providerId="ADAL" clId="{6EEFE869-0F80-4C5D-AF7D-124DD197D643}" dt="2024-01-13T17:22:03.158" v="876" actId="14100"/>
          <ac:spMkLst>
            <pc:docMk/>
            <pc:sldMk cId="1457442098" sldId="280"/>
            <ac:spMk id="42" creationId="{D5B05632-6CA7-F421-B97D-3B4DCC5ACCF2}"/>
          </ac:spMkLst>
        </pc:spChg>
        <pc:picChg chg="del">
          <ac:chgData name="Daniel Rough (Staff)" userId="203e01cb-5ffb-485d-aea4-69a20e72f9fb" providerId="ADAL" clId="{6EEFE869-0F80-4C5D-AF7D-124DD197D643}" dt="2024-01-13T17:21:44.325" v="858" actId="478"/>
          <ac:picMkLst>
            <pc:docMk/>
            <pc:sldMk cId="1457442098" sldId="280"/>
            <ac:picMk id="28" creationId="{F2B7E739-C2AA-4A5D-67A3-F99640DDFE9C}"/>
          </ac:picMkLst>
        </pc:picChg>
      </pc:sldChg>
      <pc:sldChg chg="modSp add mod ord modNotesTx">
        <pc:chgData name="Daniel Rough (Staff)" userId="203e01cb-5ffb-485d-aea4-69a20e72f9fb" providerId="ADAL" clId="{6EEFE869-0F80-4C5D-AF7D-124DD197D643}" dt="2024-01-19T00:47:30.993" v="11086" actId="20577"/>
        <pc:sldMkLst>
          <pc:docMk/>
          <pc:sldMk cId="1683755717" sldId="281"/>
        </pc:sldMkLst>
        <pc:spChg chg="mod">
          <ac:chgData name="Daniel Rough (Staff)" userId="203e01cb-5ffb-485d-aea4-69a20e72f9fb" providerId="ADAL" clId="{6EEFE869-0F80-4C5D-AF7D-124DD197D643}" dt="2024-01-13T17:26:49.325" v="1131" actId="20577"/>
          <ac:spMkLst>
            <pc:docMk/>
            <pc:sldMk cId="1683755717" sldId="281"/>
            <ac:spMk id="3" creationId="{2E6894B4-EB0B-C2D7-257B-B50EE3CAFF3D}"/>
          </ac:spMkLst>
        </pc:spChg>
        <pc:spChg chg="mod">
          <ac:chgData name="Daniel Rough (Staff)" userId="203e01cb-5ffb-485d-aea4-69a20e72f9fb" providerId="ADAL" clId="{6EEFE869-0F80-4C5D-AF7D-124DD197D643}" dt="2024-01-19T00:45:55.577" v="10647" actId="12"/>
          <ac:spMkLst>
            <pc:docMk/>
            <pc:sldMk cId="1683755717" sldId="281"/>
            <ac:spMk id="4" creationId="{12080055-3C5F-2450-295A-73530D6CA6C8}"/>
          </ac:spMkLst>
        </pc:spChg>
        <pc:spChg chg="mod">
          <ac:chgData name="Daniel Rough (Staff)" userId="203e01cb-5ffb-485d-aea4-69a20e72f9fb" providerId="ADAL" clId="{6EEFE869-0F80-4C5D-AF7D-124DD197D643}" dt="2024-01-13T17:25:31.870" v="965" actId="20577"/>
          <ac:spMkLst>
            <pc:docMk/>
            <pc:sldMk cId="1683755717" sldId="281"/>
            <ac:spMk id="10" creationId="{93109A07-EBC6-A991-EAB4-49D13BADC3DD}"/>
          </ac:spMkLst>
        </pc:spChg>
        <pc:spChg chg="mod">
          <ac:chgData name="Daniel Rough (Staff)" userId="203e01cb-5ffb-485d-aea4-69a20e72f9fb" providerId="ADAL" clId="{6EEFE869-0F80-4C5D-AF7D-124DD197D643}" dt="2024-01-13T17:25:02.701" v="909" actId="20577"/>
          <ac:spMkLst>
            <pc:docMk/>
            <pc:sldMk cId="1683755717" sldId="281"/>
            <ac:spMk id="13" creationId="{19DA0240-70D2-7D8A-F9D8-5AD85947EE00}"/>
          </ac:spMkLst>
        </pc:spChg>
      </pc:sldChg>
      <pc:sldChg chg="delSp modSp add mod ord modNotesTx">
        <pc:chgData name="Daniel Rough (Staff)" userId="203e01cb-5ffb-485d-aea4-69a20e72f9fb" providerId="ADAL" clId="{6EEFE869-0F80-4C5D-AF7D-124DD197D643}" dt="2024-01-19T00:49:15.433" v="11701" actId="20577"/>
        <pc:sldMkLst>
          <pc:docMk/>
          <pc:sldMk cId="769158894" sldId="282"/>
        </pc:sldMkLst>
        <pc:spChg chg="mod">
          <ac:chgData name="Daniel Rough (Staff)" userId="203e01cb-5ffb-485d-aea4-69a20e72f9fb" providerId="ADAL" clId="{6EEFE869-0F80-4C5D-AF7D-124DD197D643}" dt="2024-01-13T17:31:41.943" v="1149" actId="20577"/>
          <ac:spMkLst>
            <pc:docMk/>
            <pc:sldMk cId="769158894" sldId="282"/>
            <ac:spMk id="10" creationId="{93109A07-EBC6-A991-EAB4-49D13BADC3DD}"/>
          </ac:spMkLst>
        </pc:spChg>
        <pc:spChg chg="mod">
          <ac:chgData name="Daniel Rough (Staff)" userId="203e01cb-5ffb-485d-aea4-69a20e72f9fb" providerId="ADAL" clId="{6EEFE869-0F80-4C5D-AF7D-124DD197D643}" dt="2024-01-13T22:27:35.279" v="1178" actId="20577"/>
          <ac:spMkLst>
            <pc:docMk/>
            <pc:sldMk cId="769158894" sldId="282"/>
            <ac:spMk id="13" creationId="{19DA0240-70D2-7D8A-F9D8-5AD85947EE00}"/>
          </ac:spMkLst>
        </pc:spChg>
        <pc:spChg chg="mod">
          <ac:chgData name="Daniel Rough (Staff)" userId="203e01cb-5ffb-485d-aea4-69a20e72f9fb" providerId="ADAL" clId="{6EEFE869-0F80-4C5D-AF7D-124DD197D643}" dt="2024-01-13T17:31:34.134" v="1138" actId="20577"/>
          <ac:spMkLst>
            <pc:docMk/>
            <pc:sldMk cId="769158894" sldId="282"/>
            <ac:spMk id="29" creationId="{E07F8ED9-C829-A34C-3CEC-631EE0FD5F3C}"/>
          </ac:spMkLst>
        </pc:spChg>
        <pc:spChg chg="del mod">
          <ac:chgData name="Daniel Rough (Staff)" userId="203e01cb-5ffb-485d-aea4-69a20e72f9fb" providerId="ADAL" clId="{6EEFE869-0F80-4C5D-AF7D-124DD197D643}" dt="2024-01-13T17:31:58.423" v="1166"/>
          <ac:spMkLst>
            <pc:docMk/>
            <pc:sldMk cId="769158894" sldId="282"/>
            <ac:spMk id="40" creationId="{668F3B32-DB96-726F-9B5C-A6B92C6A53ED}"/>
          </ac:spMkLst>
        </pc:spChg>
        <pc:spChg chg="mod">
          <ac:chgData name="Daniel Rough (Staff)" userId="203e01cb-5ffb-485d-aea4-69a20e72f9fb" providerId="ADAL" clId="{6EEFE869-0F80-4C5D-AF7D-124DD197D643}" dt="2024-01-13T17:31:53.503" v="1163" actId="20577"/>
          <ac:spMkLst>
            <pc:docMk/>
            <pc:sldMk cId="769158894" sldId="282"/>
            <ac:spMk id="42" creationId="{D5B05632-6CA7-F421-B97D-3B4DCC5ACCF2}"/>
          </ac:spMkLst>
        </pc:spChg>
        <pc:picChg chg="del">
          <ac:chgData name="Daniel Rough (Staff)" userId="203e01cb-5ffb-485d-aea4-69a20e72f9fb" providerId="ADAL" clId="{6EEFE869-0F80-4C5D-AF7D-124DD197D643}" dt="2024-01-13T17:31:44.485" v="1150" actId="478"/>
          <ac:picMkLst>
            <pc:docMk/>
            <pc:sldMk cId="769158894" sldId="282"/>
            <ac:picMk id="27" creationId="{6856270E-0F2A-2EC2-4B8C-6FAE0D7C8213}"/>
          </ac:picMkLst>
        </pc:picChg>
      </pc:sldChg>
      <pc:sldChg chg="modSp add mod ord modNotesTx">
        <pc:chgData name="Daniel Rough (Staff)" userId="203e01cb-5ffb-485d-aea4-69a20e72f9fb" providerId="ADAL" clId="{6EEFE869-0F80-4C5D-AF7D-124DD197D643}" dt="2024-01-19T00:52:29.507" v="12008" actId="20577"/>
        <pc:sldMkLst>
          <pc:docMk/>
          <pc:sldMk cId="679846941" sldId="283"/>
        </pc:sldMkLst>
        <pc:spChg chg="mod">
          <ac:chgData name="Daniel Rough (Staff)" userId="203e01cb-5ffb-485d-aea4-69a20e72f9fb" providerId="ADAL" clId="{6EEFE869-0F80-4C5D-AF7D-124DD197D643}" dt="2024-01-13T22:45:48.816" v="1392" actId="20577"/>
          <ac:spMkLst>
            <pc:docMk/>
            <pc:sldMk cId="679846941" sldId="283"/>
            <ac:spMk id="3" creationId="{2E6894B4-EB0B-C2D7-257B-B50EE3CAFF3D}"/>
          </ac:spMkLst>
        </pc:spChg>
        <pc:spChg chg="mod">
          <ac:chgData name="Daniel Rough (Staff)" userId="203e01cb-5ffb-485d-aea4-69a20e72f9fb" providerId="ADAL" clId="{6EEFE869-0F80-4C5D-AF7D-124DD197D643}" dt="2024-01-13T22:55:08.869" v="1507" actId="1076"/>
          <ac:spMkLst>
            <pc:docMk/>
            <pc:sldMk cId="679846941" sldId="283"/>
            <ac:spMk id="4" creationId="{12080055-3C5F-2450-295A-73530D6CA6C8}"/>
          </ac:spMkLst>
        </pc:spChg>
        <pc:spChg chg="mod">
          <ac:chgData name="Daniel Rough (Staff)" userId="203e01cb-5ffb-485d-aea4-69a20e72f9fb" providerId="ADAL" clId="{6EEFE869-0F80-4C5D-AF7D-124DD197D643}" dt="2024-01-13T22:32:18.543" v="1320" actId="20577"/>
          <ac:spMkLst>
            <pc:docMk/>
            <pc:sldMk cId="679846941" sldId="283"/>
            <ac:spMk id="10" creationId="{93109A07-EBC6-A991-EAB4-49D13BADC3DD}"/>
          </ac:spMkLst>
        </pc:spChg>
        <pc:spChg chg="mod">
          <ac:chgData name="Daniel Rough (Staff)" userId="203e01cb-5ffb-485d-aea4-69a20e72f9fb" providerId="ADAL" clId="{6EEFE869-0F80-4C5D-AF7D-124DD197D643}" dt="2024-01-13T22:29:34.938" v="1189" actId="20577"/>
          <ac:spMkLst>
            <pc:docMk/>
            <pc:sldMk cId="679846941" sldId="283"/>
            <ac:spMk id="13" creationId="{19DA0240-70D2-7D8A-F9D8-5AD85947EE00}"/>
          </ac:spMkLst>
        </pc:spChg>
      </pc:sldChg>
      <pc:sldChg chg="addSp delSp modSp add mod modNotesTx">
        <pc:chgData name="Daniel Rough (Staff)" userId="203e01cb-5ffb-485d-aea4-69a20e72f9fb" providerId="ADAL" clId="{6EEFE869-0F80-4C5D-AF7D-124DD197D643}" dt="2024-01-19T01:03:43.762" v="12494" actId="20577"/>
        <pc:sldMkLst>
          <pc:docMk/>
          <pc:sldMk cId="3310922603" sldId="284"/>
        </pc:sldMkLst>
        <pc:spChg chg="del">
          <ac:chgData name="Daniel Rough (Staff)" userId="203e01cb-5ffb-485d-aea4-69a20e72f9fb" providerId="ADAL" clId="{6EEFE869-0F80-4C5D-AF7D-124DD197D643}" dt="2024-01-13T22:56:17.146" v="1528" actId="478"/>
          <ac:spMkLst>
            <pc:docMk/>
            <pc:sldMk cId="3310922603" sldId="284"/>
            <ac:spMk id="3" creationId="{2E6894B4-EB0B-C2D7-257B-B50EE3CAFF3D}"/>
          </ac:spMkLst>
        </pc:spChg>
        <pc:spChg chg="del">
          <ac:chgData name="Daniel Rough (Staff)" userId="203e01cb-5ffb-485d-aea4-69a20e72f9fb" providerId="ADAL" clId="{6EEFE869-0F80-4C5D-AF7D-124DD197D643}" dt="2024-01-13T22:56:14.908" v="1527" actId="478"/>
          <ac:spMkLst>
            <pc:docMk/>
            <pc:sldMk cId="3310922603" sldId="284"/>
            <ac:spMk id="4" creationId="{12080055-3C5F-2450-295A-73530D6CA6C8}"/>
          </ac:spMkLst>
        </pc:spChg>
        <pc:spChg chg="add mod">
          <ac:chgData name="Daniel Rough (Staff)" userId="203e01cb-5ffb-485d-aea4-69a20e72f9fb" providerId="ADAL" clId="{6EEFE869-0F80-4C5D-AF7D-124DD197D643}" dt="2024-01-13T22:57:26.736" v="1556" actId="14100"/>
          <ac:spMkLst>
            <pc:docMk/>
            <pc:sldMk cId="3310922603" sldId="284"/>
            <ac:spMk id="5" creationId="{121775E6-ACAD-A0A5-FDDC-138F4D0A2E07}"/>
          </ac:spMkLst>
        </pc:spChg>
        <pc:spChg chg="add mod">
          <ac:chgData name="Daniel Rough (Staff)" userId="203e01cb-5ffb-485d-aea4-69a20e72f9fb" providerId="ADAL" clId="{6EEFE869-0F80-4C5D-AF7D-124DD197D643}" dt="2024-01-13T22:58:30.744" v="1559" actId="20577"/>
          <ac:spMkLst>
            <pc:docMk/>
            <pc:sldMk cId="3310922603" sldId="284"/>
            <ac:spMk id="9" creationId="{298BDFA7-8124-97D1-D208-AB1AE85E9E36}"/>
          </ac:spMkLst>
        </pc:spChg>
        <pc:spChg chg="del">
          <ac:chgData name="Daniel Rough (Staff)" userId="203e01cb-5ffb-485d-aea4-69a20e72f9fb" providerId="ADAL" clId="{6EEFE869-0F80-4C5D-AF7D-124DD197D643}" dt="2024-01-13T22:56:18.983" v="1529" actId="478"/>
          <ac:spMkLst>
            <pc:docMk/>
            <pc:sldMk cId="3310922603" sldId="284"/>
            <ac:spMk id="10" creationId="{93109A07-EBC6-A991-EAB4-49D13BADC3DD}"/>
          </ac:spMkLst>
        </pc:spChg>
        <pc:spChg chg="add mod">
          <ac:chgData name="Daniel Rough (Staff)" userId="203e01cb-5ffb-485d-aea4-69a20e72f9fb" providerId="ADAL" clId="{6EEFE869-0F80-4C5D-AF7D-124DD197D643}" dt="2024-01-13T22:58:27.610" v="1558" actId="1076"/>
          <ac:spMkLst>
            <pc:docMk/>
            <pc:sldMk cId="3310922603" sldId="284"/>
            <ac:spMk id="11" creationId="{18E4131C-0296-FEE0-307C-BBF5AFB277BB}"/>
          </ac:spMkLst>
        </pc:spChg>
        <pc:spChg chg="add mod">
          <ac:chgData name="Daniel Rough (Staff)" userId="203e01cb-5ffb-485d-aea4-69a20e72f9fb" providerId="ADAL" clId="{6EEFE869-0F80-4C5D-AF7D-124DD197D643}" dt="2024-01-13T22:58:27.610" v="1558" actId="1076"/>
          <ac:spMkLst>
            <pc:docMk/>
            <pc:sldMk cId="3310922603" sldId="284"/>
            <ac:spMk id="12" creationId="{4ECFC4D1-F929-DDBB-F554-782E0770BA90}"/>
          </ac:spMkLst>
        </pc:spChg>
        <pc:spChg chg="mod">
          <ac:chgData name="Daniel Rough (Staff)" userId="203e01cb-5ffb-485d-aea4-69a20e72f9fb" providerId="ADAL" clId="{6EEFE869-0F80-4C5D-AF7D-124DD197D643}" dt="2024-01-13T22:56:11.367" v="1526" actId="20577"/>
          <ac:spMkLst>
            <pc:docMk/>
            <pc:sldMk cId="3310922603" sldId="284"/>
            <ac:spMk id="13" creationId="{19DA0240-70D2-7D8A-F9D8-5AD85947EE00}"/>
          </ac:spMkLst>
        </pc:spChg>
        <pc:spChg chg="add mod">
          <ac:chgData name="Daniel Rough (Staff)" userId="203e01cb-5ffb-485d-aea4-69a20e72f9fb" providerId="ADAL" clId="{6EEFE869-0F80-4C5D-AF7D-124DD197D643}" dt="2024-01-13T22:58:27.610" v="1558" actId="1076"/>
          <ac:spMkLst>
            <pc:docMk/>
            <pc:sldMk cId="3310922603" sldId="284"/>
            <ac:spMk id="16" creationId="{81615060-A0BD-0DF5-9C6B-B7BAC0A16400}"/>
          </ac:spMkLst>
        </pc:spChg>
        <pc:spChg chg="add mod">
          <ac:chgData name="Daniel Rough (Staff)" userId="203e01cb-5ffb-485d-aea4-69a20e72f9fb" providerId="ADAL" clId="{6EEFE869-0F80-4C5D-AF7D-124DD197D643}" dt="2024-01-13T23:07:58.216" v="1705" actId="14100"/>
          <ac:spMkLst>
            <pc:docMk/>
            <pc:sldMk cId="3310922603" sldId="284"/>
            <ac:spMk id="17" creationId="{35C5D89C-68E5-6C32-BBF0-ECA8913F68C2}"/>
          </ac:spMkLst>
        </pc:spChg>
        <pc:picChg chg="add mod">
          <ac:chgData name="Daniel Rough (Staff)" userId="203e01cb-5ffb-485d-aea4-69a20e72f9fb" providerId="ADAL" clId="{6EEFE869-0F80-4C5D-AF7D-124DD197D643}" dt="2024-01-13T22:58:27.610" v="1558" actId="1076"/>
          <ac:picMkLst>
            <pc:docMk/>
            <pc:sldMk cId="3310922603" sldId="284"/>
            <ac:picMk id="6" creationId="{4F273493-6316-BCFB-A002-4784D3292DEF}"/>
          </ac:picMkLst>
        </pc:picChg>
        <pc:picChg chg="add mod">
          <ac:chgData name="Daniel Rough (Staff)" userId="203e01cb-5ffb-485d-aea4-69a20e72f9fb" providerId="ADAL" clId="{6EEFE869-0F80-4C5D-AF7D-124DD197D643}" dt="2024-01-13T22:58:27.610" v="1558" actId="1076"/>
          <ac:picMkLst>
            <pc:docMk/>
            <pc:sldMk cId="3310922603" sldId="284"/>
            <ac:picMk id="7" creationId="{31FA6EE8-7641-4B88-D4C3-9A293CB36DFE}"/>
          </ac:picMkLst>
        </pc:picChg>
        <pc:picChg chg="add mod">
          <ac:chgData name="Daniel Rough (Staff)" userId="203e01cb-5ffb-485d-aea4-69a20e72f9fb" providerId="ADAL" clId="{6EEFE869-0F80-4C5D-AF7D-124DD197D643}" dt="2024-01-13T22:58:27.610" v="1558" actId="1076"/>
          <ac:picMkLst>
            <pc:docMk/>
            <pc:sldMk cId="3310922603" sldId="284"/>
            <ac:picMk id="8" creationId="{6F2AE24D-EE9F-0052-DFD0-BAD059C44FFD}"/>
          </ac:picMkLst>
        </pc:picChg>
        <pc:picChg chg="add mod">
          <ac:chgData name="Daniel Rough (Staff)" userId="203e01cb-5ffb-485d-aea4-69a20e72f9fb" providerId="ADAL" clId="{6EEFE869-0F80-4C5D-AF7D-124DD197D643}" dt="2024-01-13T22:58:27.610" v="1558" actId="1076"/>
          <ac:picMkLst>
            <pc:docMk/>
            <pc:sldMk cId="3310922603" sldId="284"/>
            <ac:picMk id="15" creationId="{B229ED62-0DEE-04A4-7771-6539A71BAA59}"/>
          </ac:picMkLst>
        </pc:picChg>
      </pc:sldChg>
      <pc:sldChg chg="addSp delSp modSp add mod modNotesTx">
        <pc:chgData name="Daniel Rough (Staff)" userId="203e01cb-5ffb-485d-aea4-69a20e72f9fb" providerId="ADAL" clId="{6EEFE869-0F80-4C5D-AF7D-124DD197D643}" dt="2024-01-19T03:36:47.545" v="12603" actId="20577"/>
        <pc:sldMkLst>
          <pc:docMk/>
          <pc:sldMk cId="2276136920" sldId="285"/>
        </pc:sldMkLst>
        <pc:spChg chg="add mod">
          <ac:chgData name="Daniel Rough (Staff)" userId="203e01cb-5ffb-485d-aea4-69a20e72f9fb" providerId="ADAL" clId="{6EEFE869-0F80-4C5D-AF7D-124DD197D643}" dt="2024-01-13T23:14:50.222" v="1819" actId="14100"/>
          <ac:spMkLst>
            <pc:docMk/>
            <pc:sldMk cId="2276136920" sldId="285"/>
            <ac:spMk id="3" creationId="{AECFA771-FF36-EEBB-370F-3086D165E82F}"/>
          </ac:spMkLst>
        </pc:spChg>
        <pc:spChg chg="del">
          <ac:chgData name="Daniel Rough (Staff)" userId="203e01cb-5ffb-485d-aea4-69a20e72f9fb" providerId="ADAL" clId="{6EEFE869-0F80-4C5D-AF7D-124DD197D643}" dt="2024-01-13T23:09:05.352" v="1733" actId="478"/>
          <ac:spMkLst>
            <pc:docMk/>
            <pc:sldMk cId="2276136920" sldId="285"/>
            <ac:spMk id="5" creationId="{121775E6-ACAD-A0A5-FDDC-138F4D0A2E07}"/>
          </ac:spMkLst>
        </pc:spChg>
        <pc:spChg chg="del">
          <ac:chgData name="Daniel Rough (Staff)" userId="203e01cb-5ffb-485d-aea4-69a20e72f9fb" providerId="ADAL" clId="{6EEFE869-0F80-4C5D-AF7D-124DD197D643}" dt="2024-01-13T23:09:03.799" v="1732" actId="478"/>
          <ac:spMkLst>
            <pc:docMk/>
            <pc:sldMk cId="2276136920" sldId="285"/>
            <ac:spMk id="9" creationId="{298BDFA7-8124-97D1-D208-AB1AE85E9E36}"/>
          </ac:spMkLst>
        </pc:spChg>
        <pc:spChg chg="del">
          <ac:chgData name="Daniel Rough (Staff)" userId="203e01cb-5ffb-485d-aea4-69a20e72f9fb" providerId="ADAL" clId="{6EEFE869-0F80-4C5D-AF7D-124DD197D643}" dt="2024-01-13T23:09:03.799" v="1732" actId="478"/>
          <ac:spMkLst>
            <pc:docMk/>
            <pc:sldMk cId="2276136920" sldId="285"/>
            <ac:spMk id="11" creationId="{18E4131C-0296-FEE0-307C-BBF5AFB277BB}"/>
          </ac:spMkLst>
        </pc:spChg>
        <pc:spChg chg="del">
          <ac:chgData name="Daniel Rough (Staff)" userId="203e01cb-5ffb-485d-aea4-69a20e72f9fb" providerId="ADAL" clId="{6EEFE869-0F80-4C5D-AF7D-124DD197D643}" dt="2024-01-13T23:09:03.799" v="1732" actId="478"/>
          <ac:spMkLst>
            <pc:docMk/>
            <pc:sldMk cId="2276136920" sldId="285"/>
            <ac:spMk id="12" creationId="{4ECFC4D1-F929-DDBB-F554-782E0770BA90}"/>
          </ac:spMkLst>
        </pc:spChg>
        <pc:spChg chg="mod">
          <ac:chgData name="Daniel Rough (Staff)" userId="203e01cb-5ffb-485d-aea4-69a20e72f9fb" providerId="ADAL" clId="{6EEFE869-0F80-4C5D-AF7D-124DD197D643}" dt="2024-01-13T23:13:46.302" v="1769" actId="14100"/>
          <ac:spMkLst>
            <pc:docMk/>
            <pc:sldMk cId="2276136920" sldId="285"/>
            <ac:spMk id="13" creationId="{19DA0240-70D2-7D8A-F9D8-5AD85947EE00}"/>
          </ac:spMkLst>
        </pc:spChg>
        <pc:spChg chg="del">
          <ac:chgData name="Daniel Rough (Staff)" userId="203e01cb-5ffb-485d-aea4-69a20e72f9fb" providerId="ADAL" clId="{6EEFE869-0F80-4C5D-AF7D-124DD197D643}" dt="2024-01-13T23:09:03.799" v="1732" actId="478"/>
          <ac:spMkLst>
            <pc:docMk/>
            <pc:sldMk cId="2276136920" sldId="285"/>
            <ac:spMk id="16" creationId="{81615060-A0BD-0DF5-9C6B-B7BAC0A16400}"/>
          </ac:spMkLst>
        </pc:spChg>
        <pc:spChg chg="del">
          <ac:chgData name="Daniel Rough (Staff)" userId="203e01cb-5ffb-485d-aea4-69a20e72f9fb" providerId="ADAL" clId="{6EEFE869-0F80-4C5D-AF7D-124DD197D643}" dt="2024-01-13T23:09:01.187" v="1731" actId="478"/>
          <ac:spMkLst>
            <pc:docMk/>
            <pc:sldMk cId="2276136920" sldId="285"/>
            <ac:spMk id="17" creationId="{35C5D89C-68E5-6C32-BBF0-ECA8913F68C2}"/>
          </ac:spMkLst>
        </pc:spChg>
        <pc:spChg chg="add mod ord">
          <ac:chgData name="Daniel Rough (Staff)" userId="203e01cb-5ffb-485d-aea4-69a20e72f9fb" providerId="ADAL" clId="{6EEFE869-0F80-4C5D-AF7D-124DD197D643}" dt="2024-01-13T23:14:55.846" v="1820" actId="14100"/>
          <ac:spMkLst>
            <pc:docMk/>
            <pc:sldMk cId="2276136920" sldId="285"/>
            <ac:spMk id="20" creationId="{F0972649-46A5-4D08-CEBC-F9685FEEE45E}"/>
          </ac:spMkLst>
        </pc:spChg>
        <pc:picChg chg="del">
          <ac:chgData name="Daniel Rough (Staff)" userId="203e01cb-5ffb-485d-aea4-69a20e72f9fb" providerId="ADAL" clId="{6EEFE869-0F80-4C5D-AF7D-124DD197D643}" dt="2024-01-13T23:09:03.799" v="1732" actId="478"/>
          <ac:picMkLst>
            <pc:docMk/>
            <pc:sldMk cId="2276136920" sldId="285"/>
            <ac:picMk id="6" creationId="{4F273493-6316-BCFB-A002-4784D3292DEF}"/>
          </ac:picMkLst>
        </pc:picChg>
        <pc:picChg chg="del">
          <ac:chgData name="Daniel Rough (Staff)" userId="203e01cb-5ffb-485d-aea4-69a20e72f9fb" providerId="ADAL" clId="{6EEFE869-0F80-4C5D-AF7D-124DD197D643}" dt="2024-01-13T23:09:03.799" v="1732" actId="478"/>
          <ac:picMkLst>
            <pc:docMk/>
            <pc:sldMk cId="2276136920" sldId="285"/>
            <ac:picMk id="7" creationId="{31FA6EE8-7641-4B88-D4C3-9A293CB36DFE}"/>
          </ac:picMkLst>
        </pc:picChg>
        <pc:picChg chg="del">
          <ac:chgData name="Daniel Rough (Staff)" userId="203e01cb-5ffb-485d-aea4-69a20e72f9fb" providerId="ADAL" clId="{6EEFE869-0F80-4C5D-AF7D-124DD197D643}" dt="2024-01-13T23:09:03.799" v="1732" actId="478"/>
          <ac:picMkLst>
            <pc:docMk/>
            <pc:sldMk cId="2276136920" sldId="285"/>
            <ac:picMk id="8" creationId="{6F2AE24D-EE9F-0052-DFD0-BAD059C44FFD}"/>
          </ac:picMkLst>
        </pc:picChg>
        <pc:picChg chg="add del mod ord">
          <ac:chgData name="Daniel Rough (Staff)" userId="203e01cb-5ffb-485d-aea4-69a20e72f9fb" providerId="ADAL" clId="{6EEFE869-0F80-4C5D-AF7D-124DD197D643}" dt="2024-01-13T23:11:51.625" v="1757" actId="478"/>
          <ac:picMkLst>
            <pc:docMk/>
            <pc:sldMk cId="2276136920" sldId="285"/>
            <ac:picMk id="10" creationId="{E0753A13-E19A-3894-E30F-B94721F34376}"/>
          </ac:picMkLst>
        </pc:picChg>
        <pc:picChg chg="del mod">
          <ac:chgData name="Daniel Rough (Staff)" userId="203e01cb-5ffb-485d-aea4-69a20e72f9fb" providerId="ADAL" clId="{6EEFE869-0F80-4C5D-AF7D-124DD197D643}" dt="2024-01-13T23:13:00.839" v="1767" actId="478"/>
          <ac:picMkLst>
            <pc:docMk/>
            <pc:sldMk cId="2276136920" sldId="285"/>
            <ac:picMk id="14" creationId="{9D57648A-C476-DCF8-BFCB-C752426E2A84}"/>
          </ac:picMkLst>
        </pc:picChg>
        <pc:picChg chg="del">
          <ac:chgData name="Daniel Rough (Staff)" userId="203e01cb-5ffb-485d-aea4-69a20e72f9fb" providerId="ADAL" clId="{6EEFE869-0F80-4C5D-AF7D-124DD197D643}" dt="2024-01-13T23:09:03.799" v="1732" actId="478"/>
          <ac:picMkLst>
            <pc:docMk/>
            <pc:sldMk cId="2276136920" sldId="285"/>
            <ac:picMk id="15" creationId="{B229ED62-0DEE-04A4-7771-6539A71BAA59}"/>
          </ac:picMkLst>
        </pc:picChg>
        <pc:picChg chg="add mod ord modCrop">
          <ac:chgData name="Daniel Rough (Staff)" userId="203e01cb-5ffb-485d-aea4-69a20e72f9fb" providerId="ADAL" clId="{6EEFE869-0F80-4C5D-AF7D-124DD197D643}" dt="2024-01-13T23:14:22.214" v="1776" actId="167"/>
          <ac:picMkLst>
            <pc:docMk/>
            <pc:sldMk cId="2276136920" sldId="285"/>
            <ac:picMk id="19" creationId="{12DC0613-F535-B48D-7F47-C000B06AA953}"/>
          </ac:picMkLst>
        </pc:picChg>
      </pc:sldChg>
      <pc:sldChg chg="modSp add mod ord modNotesTx">
        <pc:chgData name="Daniel Rough (Staff)" userId="203e01cb-5ffb-485d-aea4-69a20e72f9fb" providerId="ADAL" clId="{6EEFE869-0F80-4C5D-AF7D-124DD197D643}" dt="2024-01-19T03:41:41.074" v="13551" actId="20577"/>
        <pc:sldMkLst>
          <pc:docMk/>
          <pc:sldMk cId="78820780" sldId="286"/>
        </pc:sldMkLst>
        <pc:spChg chg="mod">
          <ac:chgData name="Daniel Rough (Staff)" userId="203e01cb-5ffb-485d-aea4-69a20e72f9fb" providerId="ADAL" clId="{6EEFE869-0F80-4C5D-AF7D-124DD197D643}" dt="2024-01-14T00:46:01.967" v="1832" actId="20577"/>
          <ac:spMkLst>
            <pc:docMk/>
            <pc:sldMk cId="78820780" sldId="286"/>
            <ac:spMk id="2" creationId="{0D1F047C-C727-42A7-85C5-68C5AA1B1A93}"/>
          </ac:spMkLst>
        </pc:spChg>
      </pc:sldChg>
      <pc:sldChg chg="addSp delSp modSp add mod ord modNotesTx">
        <pc:chgData name="Daniel Rough (Staff)" userId="203e01cb-5ffb-485d-aea4-69a20e72f9fb" providerId="ADAL" clId="{6EEFE869-0F80-4C5D-AF7D-124DD197D643}" dt="2024-01-19T03:47:13.332" v="14108" actId="20577"/>
        <pc:sldMkLst>
          <pc:docMk/>
          <pc:sldMk cId="472322700" sldId="287"/>
        </pc:sldMkLst>
        <pc:spChg chg="del">
          <ac:chgData name="Daniel Rough (Staff)" userId="203e01cb-5ffb-485d-aea4-69a20e72f9fb" providerId="ADAL" clId="{6EEFE869-0F80-4C5D-AF7D-124DD197D643}" dt="2024-01-14T00:52:04.154" v="1914" actId="478"/>
          <ac:spMkLst>
            <pc:docMk/>
            <pc:sldMk cId="472322700" sldId="287"/>
            <ac:spMk id="3" creationId="{AECFA771-FF36-EEBB-370F-3086D165E82F}"/>
          </ac:spMkLst>
        </pc:spChg>
        <pc:spChg chg="add mod">
          <ac:chgData name="Daniel Rough (Staff)" userId="203e01cb-5ffb-485d-aea4-69a20e72f9fb" providerId="ADAL" clId="{6EEFE869-0F80-4C5D-AF7D-124DD197D643}" dt="2024-01-14T00:53:20.157" v="1945" actId="113"/>
          <ac:spMkLst>
            <pc:docMk/>
            <pc:sldMk cId="472322700" sldId="287"/>
            <ac:spMk id="6" creationId="{8CFA9EC0-F31B-3DCA-8244-CC8A31531C09}"/>
          </ac:spMkLst>
        </pc:spChg>
        <pc:spChg chg="add mod">
          <ac:chgData name="Daniel Rough (Staff)" userId="203e01cb-5ffb-485d-aea4-69a20e72f9fb" providerId="ADAL" clId="{6EEFE869-0F80-4C5D-AF7D-124DD197D643}" dt="2024-01-14T00:53:34.580" v="1955" actId="1076"/>
          <ac:spMkLst>
            <pc:docMk/>
            <pc:sldMk cId="472322700" sldId="287"/>
            <ac:spMk id="7" creationId="{4D8A83DD-EC6B-6D0A-9FC0-F6B5E011E531}"/>
          </ac:spMkLst>
        </pc:spChg>
        <pc:spChg chg="mod">
          <ac:chgData name="Daniel Rough (Staff)" userId="203e01cb-5ffb-485d-aea4-69a20e72f9fb" providerId="ADAL" clId="{6EEFE869-0F80-4C5D-AF7D-124DD197D643}" dt="2024-01-14T00:51:49.868" v="1911" actId="20577"/>
          <ac:spMkLst>
            <pc:docMk/>
            <pc:sldMk cId="472322700" sldId="287"/>
            <ac:spMk id="13" creationId="{19DA0240-70D2-7D8A-F9D8-5AD85947EE00}"/>
          </ac:spMkLst>
        </pc:spChg>
        <pc:grpChg chg="add mod">
          <ac:chgData name="Daniel Rough (Staff)" userId="203e01cb-5ffb-485d-aea4-69a20e72f9fb" providerId="ADAL" clId="{6EEFE869-0F80-4C5D-AF7D-124DD197D643}" dt="2024-01-14T00:52:19.397" v="1918" actId="1076"/>
          <ac:grpSpMkLst>
            <pc:docMk/>
            <pc:sldMk cId="472322700" sldId="287"/>
            <ac:grpSpMk id="2" creationId="{2D0D8A49-3914-A4E1-D5EF-4C678E379012}"/>
          </ac:grpSpMkLst>
        </pc:grpChg>
        <pc:picChg chg="mod">
          <ac:chgData name="Daniel Rough (Staff)" userId="203e01cb-5ffb-485d-aea4-69a20e72f9fb" providerId="ADAL" clId="{6EEFE869-0F80-4C5D-AF7D-124DD197D643}" dt="2024-01-14T00:52:26.333" v="1919" actId="1440"/>
          <ac:picMkLst>
            <pc:docMk/>
            <pc:sldMk cId="472322700" sldId="287"/>
            <ac:picMk id="4" creationId="{1AFCE11D-4C00-1FA0-8D2F-27AC7421BF47}"/>
          </ac:picMkLst>
        </pc:picChg>
        <pc:picChg chg="mod">
          <ac:chgData name="Daniel Rough (Staff)" userId="203e01cb-5ffb-485d-aea4-69a20e72f9fb" providerId="ADAL" clId="{6EEFE869-0F80-4C5D-AF7D-124DD197D643}" dt="2024-01-14T00:52:26.333" v="1919" actId="1440"/>
          <ac:picMkLst>
            <pc:docMk/>
            <pc:sldMk cId="472322700" sldId="287"/>
            <ac:picMk id="5" creationId="{BEC480AE-E5FE-2EB9-897A-6323EFE86005}"/>
          </ac:picMkLst>
        </pc:picChg>
      </pc:sldChg>
      <pc:sldChg chg="addSp modSp add mod ord modNotesTx">
        <pc:chgData name="Daniel Rough (Staff)" userId="203e01cb-5ffb-485d-aea4-69a20e72f9fb" providerId="ADAL" clId="{6EEFE869-0F80-4C5D-AF7D-124DD197D643}" dt="2024-01-19T03:51:02.849" v="14938" actId="20577"/>
        <pc:sldMkLst>
          <pc:docMk/>
          <pc:sldMk cId="3083019158" sldId="288"/>
        </pc:sldMkLst>
        <pc:spChg chg="add mod">
          <ac:chgData name="Daniel Rough (Staff)" userId="203e01cb-5ffb-485d-aea4-69a20e72f9fb" providerId="ADAL" clId="{6EEFE869-0F80-4C5D-AF7D-124DD197D643}" dt="2024-01-14T00:59:03.595" v="2143" actId="20577"/>
          <ac:spMkLst>
            <pc:docMk/>
            <pc:sldMk cId="3083019158" sldId="288"/>
            <ac:spMk id="2" creationId="{D893A5D4-D024-0671-0865-2E1EB8BD3A6D}"/>
          </ac:spMkLst>
        </pc:spChg>
        <pc:spChg chg="mod">
          <ac:chgData name="Daniel Rough (Staff)" userId="203e01cb-5ffb-485d-aea4-69a20e72f9fb" providerId="ADAL" clId="{6EEFE869-0F80-4C5D-AF7D-124DD197D643}" dt="2024-01-14T00:58:38.292" v="2120" actId="14100"/>
          <ac:spMkLst>
            <pc:docMk/>
            <pc:sldMk cId="3083019158" sldId="288"/>
            <ac:spMk id="10" creationId="{93109A07-EBC6-A991-EAB4-49D13BADC3DD}"/>
          </ac:spMkLst>
        </pc:spChg>
        <pc:spChg chg="mod">
          <ac:chgData name="Daniel Rough (Staff)" userId="203e01cb-5ffb-485d-aea4-69a20e72f9fb" providerId="ADAL" clId="{6EEFE869-0F80-4C5D-AF7D-124DD197D643}" dt="2024-01-14T00:57:20.972" v="1968" actId="14100"/>
          <ac:spMkLst>
            <pc:docMk/>
            <pc:sldMk cId="3083019158" sldId="288"/>
            <ac:spMk id="13" creationId="{19DA0240-70D2-7D8A-F9D8-5AD85947EE00}"/>
          </ac:spMkLst>
        </pc:spChg>
        <pc:spChg chg="mod">
          <ac:chgData name="Daniel Rough (Staff)" userId="203e01cb-5ffb-485d-aea4-69a20e72f9fb" providerId="ADAL" clId="{6EEFE869-0F80-4C5D-AF7D-124DD197D643}" dt="2024-01-14T00:58:00.704" v="2047" actId="20577"/>
          <ac:spMkLst>
            <pc:docMk/>
            <pc:sldMk cId="3083019158" sldId="288"/>
            <ac:spMk id="17" creationId="{785A61A5-CD59-BAB2-4400-FCA49DDD80DA}"/>
          </ac:spMkLst>
        </pc:spChg>
      </pc:sldChg>
      <pc:sldChg chg="modSp add mod ord modNotesTx">
        <pc:chgData name="Daniel Rough (Staff)" userId="203e01cb-5ffb-485d-aea4-69a20e72f9fb" providerId="ADAL" clId="{6EEFE869-0F80-4C5D-AF7D-124DD197D643}" dt="2024-01-19T03:54:50.368" v="15579" actId="20577"/>
        <pc:sldMkLst>
          <pc:docMk/>
          <pc:sldMk cId="1329194756" sldId="289"/>
        </pc:sldMkLst>
        <pc:spChg chg="mod">
          <ac:chgData name="Daniel Rough (Staff)" userId="203e01cb-5ffb-485d-aea4-69a20e72f9fb" providerId="ADAL" clId="{6EEFE869-0F80-4C5D-AF7D-124DD197D643}" dt="2024-01-14T03:43:04.507" v="2484" actId="20577"/>
          <ac:spMkLst>
            <pc:docMk/>
            <pc:sldMk cId="1329194756" sldId="289"/>
            <ac:spMk id="3" creationId="{2E6894B4-EB0B-C2D7-257B-B50EE3CAFF3D}"/>
          </ac:spMkLst>
        </pc:spChg>
        <pc:spChg chg="mod">
          <ac:chgData name="Daniel Rough (Staff)" userId="203e01cb-5ffb-485d-aea4-69a20e72f9fb" providerId="ADAL" clId="{6EEFE869-0F80-4C5D-AF7D-124DD197D643}" dt="2024-01-14T03:43:09.234" v="2485" actId="1076"/>
          <ac:spMkLst>
            <pc:docMk/>
            <pc:sldMk cId="1329194756" sldId="289"/>
            <ac:spMk id="4" creationId="{12080055-3C5F-2450-295A-73530D6CA6C8}"/>
          </ac:spMkLst>
        </pc:spChg>
        <pc:spChg chg="mod">
          <ac:chgData name="Daniel Rough (Staff)" userId="203e01cb-5ffb-485d-aea4-69a20e72f9fb" providerId="ADAL" clId="{6EEFE869-0F80-4C5D-AF7D-124DD197D643}" dt="2024-01-14T03:26:08.702" v="2243" actId="20577"/>
          <ac:spMkLst>
            <pc:docMk/>
            <pc:sldMk cId="1329194756" sldId="289"/>
            <ac:spMk id="10" creationId="{93109A07-EBC6-A991-EAB4-49D13BADC3DD}"/>
          </ac:spMkLst>
        </pc:spChg>
        <pc:spChg chg="mod">
          <ac:chgData name="Daniel Rough (Staff)" userId="203e01cb-5ffb-485d-aea4-69a20e72f9fb" providerId="ADAL" clId="{6EEFE869-0F80-4C5D-AF7D-124DD197D643}" dt="2024-01-14T03:24:51.309" v="2153" actId="20577"/>
          <ac:spMkLst>
            <pc:docMk/>
            <pc:sldMk cId="1329194756" sldId="289"/>
            <ac:spMk id="13" creationId="{19DA0240-70D2-7D8A-F9D8-5AD85947EE00}"/>
          </ac:spMkLst>
        </pc:spChg>
      </pc:sldChg>
      <pc:sldChg chg="addSp delSp modSp add mod modNotesTx">
        <pc:chgData name="Daniel Rough (Staff)" userId="203e01cb-5ffb-485d-aea4-69a20e72f9fb" providerId="ADAL" clId="{6EEFE869-0F80-4C5D-AF7D-124DD197D643}" dt="2024-01-19T04:00:29.399" v="16594" actId="20577"/>
        <pc:sldMkLst>
          <pc:docMk/>
          <pc:sldMk cId="3907008850" sldId="290"/>
        </pc:sldMkLst>
        <pc:spChg chg="add mod">
          <ac:chgData name="Daniel Rough (Staff)" userId="203e01cb-5ffb-485d-aea4-69a20e72f9fb" providerId="ADAL" clId="{6EEFE869-0F80-4C5D-AF7D-124DD197D643}" dt="2024-01-14T04:00:37.838" v="2609" actId="14100"/>
          <ac:spMkLst>
            <pc:docMk/>
            <pc:sldMk cId="3907008850" sldId="290"/>
            <ac:spMk id="2" creationId="{E4EBC232-C0BC-02AF-8894-A9ADCD85CADA}"/>
          </ac:spMkLst>
        </pc:spChg>
        <pc:spChg chg="mod">
          <ac:chgData name="Daniel Rough (Staff)" userId="203e01cb-5ffb-485d-aea4-69a20e72f9fb" providerId="ADAL" clId="{6EEFE869-0F80-4C5D-AF7D-124DD197D643}" dt="2024-01-14T03:57:06.676" v="2555" actId="20577"/>
          <ac:spMkLst>
            <pc:docMk/>
            <pc:sldMk cId="3907008850" sldId="290"/>
            <ac:spMk id="3" creationId="{2E6894B4-EB0B-C2D7-257B-B50EE3CAFF3D}"/>
          </ac:spMkLst>
        </pc:spChg>
        <pc:spChg chg="del mod">
          <ac:chgData name="Daniel Rough (Staff)" userId="203e01cb-5ffb-485d-aea4-69a20e72f9fb" providerId="ADAL" clId="{6EEFE869-0F80-4C5D-AF7D-124DD197D643}" dt="2024-01-14T03:55:41.229" v="2529" actId="478"/>
          <ac:spMkLst>
            <pc:docMk/>
            <pc:sldMk cId="3907008850" sldId="290"/>
            <ac:spMk id="4" creationId="{12080055-3C5F-2450-295A-73530D6CA6C8}"/>
          </ac:spMkLst>
        </pc:spChg>
        <pc:spChg chg="mod">
          <ac:chgData name="Daniel Rough (Staff)" userId="203e01cb-5ffb-485d-aea4-69a20e72f9fb" providerId="ADAL" clId="{6EEFE869-0F80-4C5D-AF7D-124DD197D643}" dt="2024-01-14T04:00:44.597" v="2610" actId="14100"/>
          <ac:spMkLst>
            <pc:docMk/>
            <pc:sldMk cId="3907008850" sldId="290"/>
            <ac:spMk id="10" creationId="{93109A07-EBC6-A991-EAB4-49D13BADC3DD}"/>
          </ac:spMkLst>
        </pc:spChg>
        <pc:spChg chg="mod">
          <ac:chgData name="Daniel Rough (Staff)" userId="203e01cb-5ffb-485d-aea4-69a20e72f9fb" providerId="ADAL" clId="{6EEFE869-0F80-4C5D-AF7D-124DD197D643}" dt="2024-01-14T03:41:13.994" v="2348" actId="20577"/>
          <ac:spMkLst>
            <pc:docMk/>
            <pc:sldMk cId="3907008850" sldId="290"/>
            <ac:spMk id="13" creationId="{19DA0240-70D2-7D8A-F9D8-5AD85947EE00}"/>
          </ac:spMkLst>
        </pc:spChg>
      </pc:sldChg>
      <pc:sldChg chg="addSp delSp modSp add mod modNotesTx">
        <pc:chgData name="Daniel Rough (Staff)" userId="203e01cb-5ffb-485d-aea4-69a20e72f9fb" providerId="ADAL" clId="{6EEFE869-0F80-4C5D-AF7D-124DD197D643}" dt="2024-01-19T16:53:02.793" v="17468" actId="20577"/>
        <pc:sldMkLst>
          <pc:docMk/>
          <pc:sldMk cId="3979423411" sldId="291"/>
        </pc:sldMkLst>
        <pc:spChg chg="mod">
          <ac:chgData name="Daniel Rough (Staff)" userId="203e01cb-5ffb-485d-aea4-69a20e72f9fb" providerId="ADAL" clId="{6EEFE869-0F80-4C5D-AF7D-124DD197D643}" dt="2024-01-14T18:14:23.957" v="2730" actId="14100"/>
          <ac:spMkLst>
            <pc:docMk/>
            <pc:sldMk cId="3979423411" sldId="291"/>
            <ac:spMk id="2" creationId="{E4EBC232-C0BC-02AF-8894-A9ADCD85CADA}"/>
          </ac:spMkLst>
        </pc:spChg>
        <pc:spChg chg="del">
          <ac:chgData name="Daniel Rough (Staff)" userId="203e01cb-5ffb-485d-aea4-69a20e72f9fb" providerId="ADAL" clId="{6EEFE869-0F80-4C5D-AF7D-124DD197D643}" dt="2024-01-14T04:02:16.444" v="2628" actId="478"/>
          <ac:spMkLst>
            <pc:docMk/>
            <pc:sldMk cId="3979423411" sldId="291"/>
            <ac:spMk id="3" creationId="{2E6894B4-EB0B-C2D7-257B-B50EE3CAFF3D}"/>
          </ac:spMkLst>
        </pc:spChg>
        <pc:spChg chg="add mod">
          <ac:chgData name="Daniel Rough (Staff)" userId="203e01cb-5ffb-485d-aea4-69a20e72f9fb" providerId="ADAL" clId="{6EEFE869-0F80-4C5D-AF7D-124DD197D643}" dt="2024-01-14T18:16:29.898" v="2972" actId="20577"/>
          <ac:spMkLst>
            <pc:docMk/>
            <pc:sldMk cId="3979423411" sldId="291"/>
            <ac:spMk id="4" creationId="{983DFF4F-4B4B-98DB-F6A0-8672E324E517}"/>
          </ac:spMkLst>
        </pc:spChg>
        <pc:spChg chg="add mod">
          <ac:chgData name="Daniel Rough (Staff)" userId="203e01cb-5ffb-485d-aea4-69a20e72f9fb" providerId="ADAL" clId="{6EEFE869-0F80-4C5D-AF7D-124DD197D643}" dt="2024-01-14T18:17:38.555" v="3156" actId="14100"/>
          <ac:spMkLst>
            <pc:docMk/>
            <pc:sldMk cId="3979423411" sldId="291"/>
            <ac:spMk id="9" creationId="{C54E9DF2-457F-3542-1561-D4FAAF6DDE21}"/>
          </ac:spMkLst>
        </pc:spChg>
        <pc:spChg chg="mod">
          <ac:chgData name="Daniel Rough (Staff)" userId="203e01cb-5ffb-485d-aea4-69a20e72f9fb" providerId="ADAL" clId="{6EEFE869-0F80-4C5D-AF7D-124DD197D643}" dt="2024-01-14T04:02:10.761" v="2627" actId="14100"/>
          <ac:spMkLst>
            <pc:docMk/>
            <pc:sldMk cId="3979423411" sldId="291"/>
            <ac:spMk id="13" creationId="{19DA0240-70D2-7D8A-F9D8-5AD85947EE00}"/>
          </ac:spMkLst>
        </pc:spChg>
        <pc:cxnChg chg="add mod">
          <ac:chgData name="Daniel Rough (Staff)" userId="203e01cb-5ffb-485d-aea4-69a20e72f9fb" providerId="ADAL" clId="{6EEFE869-0F80-4C5D-AF7D-124DD197D643}" dt="2024-01-14T18:16:14.572" v="2924" actId="14100"/>
          <ac:cxnSpMkLst>
            <pc:docMk/>
            <pc:sldMk cId="3979423411" sldId="291"/>
            <ac:cxnSpMk id="6" creationId="{7C294901-7B09-F818-95FF-1BF7853216F7}"/>
          </ac:cxnSpMkLst>
        </pc:cxnChg>
        <pc:cxnChg chg="add mod">
          <ac:chgData name="Daniel Rough (Staff)" userId="203e01cb-5ffb-485d-aea4-69a20e72f9fb" providerId="ADAL" clId="{6EEFE869-0F80-4C5D-AF7D-124DD197D643}" dt="2024-01-14T18:16:38.642" v="2975" actId="1076"/>
          <ac:cxnSpMkLst>
            <pc:docMk/>
            <pc:sldMk cId="3979423411" sldId="291"/>
            <ac:cxnSpMk id="8" creationId="{6CD9DCC3-AB35-C359-56FA-9FDF20C4EABB}"/>
          </ac:cxnSpMkLst>
        </pc:cxnChg>
      </pc:sldChg>
      <pc:sldChg chg="addSp delSp modSp add mod modNotesTx">
        <pc:chgData name="Daniel Rough (Staff)" userId="203e01cb-5ffb-485d-aea4-69a20e72f9fb" providerId="ADAL" clId="{6EEFE869-0F80-4C5D-AF7D-124DD197D643}" dt="2024-01-19T16:57:31.618" v="17970" actId="20577"/>
        <pc:sldMkLst>
          <pc:docMk/>
          <pc:sldMk cId="1810330456" sldId="292"/>
        </pc:sldMkLst>
        <pc:spChg chg="del">
          <ac:chgData name="Daniel Rough (Staff)" userId="203e01cb-5ffb-485d-aea4-69a20e72f9fb" providerId="ADAL" clId="{6EEFE869-0F80-4C5D-AF7D-124DD197D643}" dt="2024-01-14T18:26:16.119" v="3250" actId="478"/>
          <ac:spMkLst>
            <pc:docMk/>
            <pc:sldMk cId="1810330456" sldId="292"/>
            <ac:spMk id="2" creationId="{E4EBC232-C0BC-02AF-8894-A9ADCD85CADA}"/>
          </ac:spMkLst>
        </pc:spChg>
        <pc:spChg chg="add mod">
          <ac:chgData name="Daniel Rough (Staff)" userId="203e01cb-5ffb-485d-aea4-69a20e72f9fb" providerId="ADAL" clId="{6EEFE869-0F80-4C5D-AF7D-124DD197D643}" dt="2024-01-14T18:30:09.257" v="3602" actId="20577"/>
          <ac:spMkLst>
            <pc:docMk/>
            <pc:sldMk cId="1810330456" sldId="292"/>
            <ac:spMk id="3" creationId="{26E31F73-264B-59EA-AA92-1BFFC41B6C1F}"/>
          </ac:spMkLst>
        </pc:spChg>
        <pc:spChg chg="del">
          <ac:chgData name="Daniel Rough (Staff)" userId="203e01cb-5ffb-485d-aea4-69a20e72f9fb" providerId="ADAL" clId="{6EEFE869-0F80-4C5D-AF7D-124DD197D643}" dt="2024-01-14T18:26:22.983" v="3254" actId="478"/>
          <ac:spMkLst>
            <pc:docMk/>
            <pc:sldMk cId="1810330456" sldId="292"/>
            <ac:spMk id="4" creationId="{983DFF4F-4B4B-98DB-F6A0-8672E324E517}"/>
          </ac:spMkLst>
        </pc:spChg>
        <pc:spChg chg="add mod">
          <ac:chgData name="Daniel Rough (Staff)" userId="203e01cb-5ffb-485d-aea4-69a20e72f9fb" providerId="ADAL" clId="{6EEFE869-0F80-4C5D-AF7D-124DD197D643}" dt="2024-01-14T18:34:19.461" v="3745" actId="14100"/>
          <ac:spMkLst>
            <pc:docMk/>
            <pc:sldMk cId="1810330456" sldId="292"/>
            <ac:spMk id="5" creationId="{3C4B8F29-FBBA-3D18-B529-0867F1BC57F5}"/>
          </ac:spMkLst>
        </pc:spChg>
        <pc:spChg chg="del">
          <ac:chgData name="Daniel Rough (Staff)" userId="203e01cb-5ffb-485d-aea4-69a20e72f9fb" providerId="ADAL" clId="{6EEFE869-0F80-4C5D-AF7D-124DD197D643}" dt="2024-01-14T18:26:21.303" v="3253" actId="478"/>
          <ac:spMkLst>
            <pc:docMk/>
            <pc:sldMk cId="1810330456" sldId="292"/>
            <ac:spMk id="9" creationId="{C54E9DF2-457F-3542-1561-D4FAAF6DDE21}"/>
          </ac:spMkLst>
        </pc:spChg>
        <pc:spChg chg="mod">
          <ac:chgData name="Daniel Rough (Staff)" userId="203e01cb-5ffb-485d-aea4-69a20e72f9fb" providerId="ADAL" clId="{6EEFE869-0F80-4C5D-AF7D-124DD197D643}" dt="2024-01-14T18:23:42.935" v="3249" actId="113"/>
          <ac:spMkLst>
            <pc:docMk/>
            <pc:sldMk cId="1810330456" sldId="292"/>
            <ac:spMk id="10" creationId="{93109A07-EBC6-A991-EAB4-49D13BADC3DD}"/>
          </ac:spMkLst>
        </pc:spChg>
        <pc:spChg chg="mod">
          <ac:chgData name="Daniel Rough (Staff)" userId="203e01cb-5ffb-485d-aea4-69a20e72f9fb" providerId="ADAL" clId="{6EEFE869-0F80-4C5D-AF7D-124DD197D643}" dt="2024-01-14T18:22:03.672" v="3200" actId="20577"/>
          <ac:spMkLst>
            <pc:docMk/>
            <pc:sldMk cId="1810330456" sldId="292"/>
            <ac:spMk id="13" creationId="{19DA0240-70D2-7D8A-F9D8-5AD85947EE00}"/>
          </ac:spMkLst>
        </pc:spChg>
        <pc:cxnChg chg="del">
          <ac:chgData name="Daniel Rough (Staff)" userId="203e01cb-5ffb-485d-aea4-69a20e72f9fb" providerId="ADAL" clId="{6EEFE869-0F80-4C5D-AF7D-124DD197D643}" dt="2024-01-14T18:26:17.669" v="3251" actId="478"/>
          <ac:cxnSpMkLst>
            <pc:docMk/>
            <pc:sldMk cId="1810330456" sldId="292"/>
            <ac:cxnSpMk id="6" creationId="{7C294901-7B09-F818-95FF-1BF7853216F7}"/>
          </ac:cxnSpMkLst>
        </pc:cxnChg>
        <pc:cxnChg chg="del">
          <ac:chgData name="Daniel Rough (Staff)" userId="203e01cb-5ffb-485d-aea4-69a20e72f9fb" providerId="ADAL" clId="{6EEFE869-0F80-4C5D-AF7D-124DD197D643}" dt="2024-01-14T18:26:18.535" v="3252" actId="478"/>
          <ac:cxnSpMkLst>
            <pc:docMk/>
            <pc:sldMk cId="1810330456" sldId="292"/>
            <ac:cxnSpMk id="8" creationId="{6CD9DCC3-AB35-C359-56FA-9FDF20C4EABB}"/>
          </ac:cxnSpMkLst>
        </pc:cxnChg>
      </pc:sldChg>
      <pc:sldChg chg="modSp add mod ord modNotesTx">
        <pc:chgData name="Daniel Rough (Staff)" userId="203e01cb-5ffb-485d-aea4-69a20e72f9fb" providerId="ADAL" clId="{6EEFE869-0F80-4C5D-AF7D-124DD197D643}" dt="2024-01-19T17:04:11.307" v="19242" actId="20577"/>
        <pc:sldMkLst>
          <pc:docMk/>
          <pc:sldMk cId="2567515032" sldId="293"/>
        </pc:sldMkLst>
        <pc:spChg chg="mod">
          <ac:chgData name="Daniel Rough (Staff)" userId="203e01cb-5ffb-485d-aea4-69a20e72f9fb" providerId="ADAL" clId="{6EEFE869-0F80-4C5D-AF7D-124DD197D643}" dt="2024-01-14T18:45:07.287" v="4024" actId="114"/>
          <ac:spMkLst>
            <pc:docMk/>
            <pc:sldMk cId="2567515032" sldId="293"/>
            <ac:spMk id="2" creationId="{E4EBC232-C0BC-02AF-8894-A9ADCD85CADA}"/>
          </ac:spMkLst>
        </pc:spChg>
        <pc:spChg chg="mod">
          <ac:chgData name="Daniel Rough (Staff)" userId="203e01cb-5ffb-485d-aea4-69a20e72f9fb" providerId="ADAL" clId="{6EEFE869-0F80-4C5D-AF7D-124DD197D643}" dt="2024-01-14T18:43:40.744" v="3935" actId="1076"/>
          <ac:spMkLst>
            <pc:docMk/>
            <pc:sldMk cId="2567515032" sldId="293"/>
            <ac:spMk id="3" creationId="{2E6894B4-EB0B-C2D7-257B-B50EE3CAFF3D}"/>
          </ac:spMkLst>
        </pc:spChg>
        <pc:spChg chg="mod">
          <ac:chgData name="Daniel Rough (Staff)" userId="203e01cb-5ffb-485d-aea4-69a20e72f9fb" providerId="ADAL" clId="{6EEFE869-0F80-4C5D-AF7D-124DD197D643}" dt="2024-01-19T16:59:44.306" v="17991" actId="20577"/>
          <ac:spMkLst>
            <pc:docMk/>
            <pc:sldMk cId="2567515032" sldId="293"/>
            <ac:spMk id="10" creationId="{93109A07-EBC6-A991-EAB4-49D13BADC3DD}"/>
          </ac:spMkLst>
        </pc:spChg>
        <pc:spChg chg="mod">
          <ac:chgData name="Daniel Rough (Staff)" userId="203e01cb-5ffb-485d-aea4-69a20e72f9fb" providerId="ADAL" clId="{6EEFE869-0F80-4C5D-AF7D-124DD197D643}" dt="2024-01-14T18:36:04.938" v="3756" actId="20577"/>
          <ac:spMkLst>
            <pc:docMk/>
            <pc:sldMk cId="2567515032" sldId="293"/>
            <ac:spMk id="13" creationId="{19DA0240-70D2-7D8A-F9D8-5AD85947EE00}"/>
          </ac:spMkLst>
        </pc:spChg>
      </pc:sldChg>
      <pc:sldChg chg="modSp add mod ord modNotesTx">
        <pc:chgData name="Daniel Rough (Staff)" userId="203e01cb-5ffb-485d-aea4-69a20e72f9fb" providerId="ADAL" clId="{6EEFE869-0F80-4C5D-AF7D-124DD197D643}" dt="2024-01-19T17:04:28.001" v="19259" actId="20577"/>
        <pc:sldMkLst>
          <pc:docMk/>
          <pc:sldMk cId="3587352213" sldId="294"/>
        </pc:sldMkLst>
        <pc:spChg chg="mod">
          <ac:chgData name="Daniel Rough (Staff)" userId="203e01cb-5ffb-485d-aea4-69a20e72f9fb" providerId="ADAL" clId="{6EEFE869-0F80-4C5D-AF7D-124DD197D643}" dt="2024-01-14T18:47:37.292" v="4067" actId="20577"/>
          <ac:spMkLst>
            <pc:docMk/>
            <pc:sldMk cId="3587352213" sldId="294"/>
            <ac:spMk id="3" creationId="{AECFA771-FF36-EEBB-370F-3086D165E82F}"/>
          </ac:spMkLst>
        </pc:spChg>
        <pc:spChg chg="mod">
          <ac:chgData name="Daniel Rough (Staff)" userId="203e01cb-5ffb-485d-aea4-69a20e72f9fb" providerId="ADAL" clId="{6EEFE869-0F80-4C5D-AF7D-124DD197D643}" dt="2024-01-14T18:49:09.659" v="4086" actId="20577"/>
          <ac:spMkLst>
            <pc:docMk/>
            <pc:sldMk cId="3587352213" sldId="294"/>
            <ac:spMk id="13" creationId="{19DA0240-70D2-7D8A-F9D8-5AD85947EE00}"/>
          </ac:spMkLst>
        </pc:spChg>
      </pc:sldChg>
      <pc:sldChg chg="addSp delSp modSp add mod ord modNotesTx">
        <pc:chgData name="Daniel Rough (Staff)" userId="203e01cb-5ffb-485d-aea4-69a20e72f9fb" providerId="ADAL" clId="{6EEFE869-0F80-4C5D-AF7D-124DD197D643}" dt="2024-01-19T17:28:42.825" v="20103" actId="20577"/>
        <pc:sldMkLst>
          <pc:docMk/>
          <pc:sldMk cId="383415655" sldId="295"/>
        </pc:sldMkLst>
        <pc:spChg chg="del">
          <ac:chgData name="Daniel Rough (Staff)" userId="203e01cb-5ffb-485d-aea4-69a20e72f9fb" providerId="ADAL" clId="{6EEFE869-0F80-4C5D-AF7D-124DD197D643}" dt="2024-01-14T18:58:31.186" v="4266" actId="478"/>
          <ac:spMkLst>
            <pc:docMk/>
            <pc:sldMk cId="383415655" sldId="295"/>
            <ac:spMk id="2" creationId="{E4EBC232-C0BC-02AF-8894-A9ADCD85CADA}"/>
          </ac:spMkLst>
        </pc:spChg>
        <pc:spChg chg="del">
          <ac:chgData name="Daniel Rough (Staff)" userId="203e01cb-5ffb-485d-aea4-69a20e72f9fb" providerId="ADAL" clId="{6EEFE869-0F80-4C5D-AF7D-124DD197D643}" dt="2024-01-14T18:57:49.187" v="4222" actId="478"/>
          <ac:spMkLst>
            <pc:docMk/>
            <pc:sldMk cId="383415655" sldId="295"/>
            <ac:spMk id="3" creationId="{2E6894B4-EB0B-C2D7-257B-B50EE3CAFF3D}"/>
          </ac:spMkLst>
        </pc:spChg>
        <pc:spChg chg="add mod">
          <ac:chgData name="Daniel Rough (Staff)" userId="203e01cb-5ffb-485d-aea4-69a20e72f9fb" providerId="ADAL" clId="{6EEFE869-0F80-4C5D-AF7D-124DD197D643}" dt="2024-01-14T19:09:48.105" v="4432" actId="1076"/>
          <ac:spMkLst>
            <pc:docMk/>
            <pc:sldMk cId="383415655" sldId="295"/>
            <ac:spMk id="8" creationId="{960D1237-9276-2750-2070-1B3DF0786080}"/>
          </ac:spMkLst>
        </pc:spChg>
        <pc:spChg chg="add mod">
          <ac:chgData name="Daniel Rough (Staff)" userId="203e01cb-5ffb-485d-aea4-69a20e72f9fb" providerId="ADAL" clId="{6EEFE869-0F80-4C5D-AF7D-124DD197D643}" dt="2024-01-14T19:09:43.129" v="4430" actId="1076"/>
          <ac:spMkLst>
            <pc:docMk/>
            <pc:sldMk cId="383415655" sldId="295"/>
            <ac:spMk id="9" creationId="{64ACCCD2-32A1-DE3E-FA70-6D46F077B565}"/>
          </ac:spMkLst>
        </pc:spChg>
        <pc:spChg chg="mod">
          <ac:chgData name="Daniel Rough (Staff)" userId="203e01cb-5ffb-485d-aea4-69a20e72f9fb" providerId="ADAL" clId="{6EEFE869-0F80-4C5D-AF7D-124DD197D643}" dt="2024-01-14T18:58:17.883" v="4265" actId="20577"/>
          <ac:spMkLst>
            <pc:docMk/>
            <pc:sldMk cId="383415655" sldId="295"/>
            <ac:spMk id="10" creationId="{93109A07-EBC6-A991-EAB4-49D13BADC3DD}"/>
          </ac:spMkLst>
        </pc:spChg>
        <pc:spChg chg="add del mod">
          <ac:chgData name="Daniel Rough (Staff)" userId="203e01cb-5ffb-485d-aea4-69a20e72f9fb" providerId="ADAL" clId="{6EEFE869-0F80-4C5D-AF7D-124DD197D643}" dt="2024-01-14T19:14:04.581" v="4586" actId="478"/>
          <ac:spMkLst>
            <pc:docMk/>
            <pc:sldMk cId="383415655" sldId="295"/>
            <ac:spMk id="11" creationId="{F8C4DDBA-21EB-1E85-4B1F-4F58EECE8847}"/>
          </ac:spMkLst>
        </pc:spChg>
        <pc:spChg chg="mod">
          <ac:chgData name="Daniel Rough (Staff)" userId="203e01cb-5ffb-485d-aea4-69a20e72f9fb" providerId="ADAL" clId="{6EEFE869-0F80-4C5D-AF7D-124DD197D643}" dt="2024-01-14T18:49:55.450" v="4120" actId="20577"/>
          <ac:spMkLst>
            <pc:docMk/>
            <pc:sldMk cId="383415655" sldId="295"/>
            <ac:spMk id="13" creationId="{19DA0240-70D2-7D8A-F9D8-5AD85947EE00}"/>
          </ac:spMkLst>
        </pc:spChg>
        <pc:picChg chg="add mod">
          <ac:chgData name="Daniel Rough (Staff)" userId="203e01cb-5ffb-485d-aea4-69a20e72f9fb" providerId="ADAL" clId="{6EEFE869-0F80-4C5D-AF7D-124DD197D643}" dt="2024-01-14T19:09:49.985" v="4433" actId="1076"/>
          <ac:picMkLst>
            <pc:docMk/>
            <pc:sldMk cId="383415655" sldId="295"/>
            <ac:picMk id="5" creationId="{90F81D01-196F-74E5-6038-CE19FAA2C723}"/>
          </ac:picMkLst>
        </pc:picChg>
        <pc:picChg chg="add mod">
          <ac:chgData name="Daniel Rough (Staff)" userId="203e01cb-5ffb-485d-aea4-69a20e72f9fb" providerId="ADAL" clId="{6EEFE869-0F80-4C5D-AF7D-124DD197D643}" dt="2024-01-14T19:09:41.066" v="4429" actId="1076"/>
          <ac:picMkLst>
            <pc:docMk/>
            <pc:sldMk cId="383415655" sldId="295"/>
            <ac:picMk id="7" creationId="{B4211D2A-611D-3F82-C9B6-30B0E3EF0EB5}"/>
          </ac:picMkLst>
        </pc:picChg>
      </pc:sldChg>
      <pc:sldChg chg="addSp delSp modSp add mod modNotesTx">
        <pc:chgData name="Daniel Rough (Staff)" userId="203e01cb-5ffb-485d-aea4-69a20e72f9fb" providerId="ADAL" clId="{6EEFE869-0F80-4C5D-AF7D-124DD197D643}" dt="2024-01-19T17:32:30.869" v="20864" actId="20577"/>
        <pc:sldMkLst>
          <pc:docMk/>
          <pc:sldMk cId="2514945578" sldId="296"/>
        </pc:sldMkLst>
        <pc:spChg chg="add del mod">
          <ac:chgData name="Daniel Rough (Staff)" userId="203e01cb-5ffb-485d-aea4-69a20e72f9fb" providerId="ADAL" clId="{6EEFE869-0F80-4C5D-AF7D-124DD197D643}" dt="2024-01-14T19:22:00.167" v="4792" actId="114"/>
          <ac:spMkLst>
            <pc:docMk/>
            <pc:sldMk cId="2514945578" sldId="296"/>
            <ac:spMk id="2" creationId="{262F9F2E-56C6-C996-854A-1C367B4ACC48}"/>
          </ac:spMkLst>
        </pc:spChg>
        <pc:spChg chg="add mod">
          <ac:chgData name="Daniel Rough (Staff)" userId="203e01cb-5ffb-485d-aea4-69a20e72f9fb" providerId="ADAL" clId="{6EEFE869-0F80-4C5D-AF7D-124DD197D643}" dt="2024-01-14T19:22:05.001" v="4793" actId="1076"/>
          <ac:spMkLst>
            <pc:docMk/>
            <pc:sldMk cId="2514945578" sldId="296"/>
            <ac:spMk id="3" creationId="{3B99C151-94EC-64D5-9713-C36722B8456E}"/>
          </ac:spMkLst>
        </pc:spChg>
        <pc:spChg chg="mod">
          <ac:chgData name="Daniel Rough (Staff)" userId="203e01cb-5ffb-485d-aea4-69a20e72f9fb" providerId="ADAL" clId="{6EEFE869-0F80-4C5D-AF7D-124DD197D643}" dt="2024-01-14T19:18:20.230" v="4686" actId="1076"/>
          <ac:spMkLst>
            <pc:docMk/>
            <pc:sldMk cId="2514945578" sldId="296"/>
            <ac:spMk id="8" creationId="{960D1237-9276-2750-2070-1B3DF0786080}"/>
          </ac:spMkLst>
        </pc:spChg>
        <pc:spChg chg="mod">
          <ac:chgData name="Daniel Rough (Staff)" userId="203e01cb-5ffb-485d-aea4-69a20e72f9fb" providerId="ADAL" clId="{6EEFE869-0F80-4C5D-AF7D-124DD197D643}" dt="2024-01-14T19:21:50.377" v="4789" actId="1076"/>
          <ac:spMkLst>
            <pc:docMk/>
            <pc:sldMk cId="2514945578" sldId="296"/>
            <ac:spMk id="9" creationId="{64ACCCD2-32A1-DE3E-FA70-6D46F077B565}"/>
          </ac:spMkLst>
        </pc:spChg>
        <pc:spChg chg="mod">
          <ac:chgData name="Daniel Rough (Staff)" userId="203e01cb-5ffb-485d-aea4-69a20e72f9fb" providerId="ADAL" clId="{6EEFE869-0F80-4C5D-AF7D-124DD197D643}" dt="2024-01-14T19:18:26.904" v="4692" actId="20577"/>
          <ac:spMkLst>
            <pc:docMk/>
            <pc:sldMk cId="2514945578" sldId="296"/>
            <ac:spMk id="10" creationId="{93109A07-EBC6-A991-EAB4-49D13BADC3DD}"/>
          </ac:spMkLst>
        </pc:spChg>
        <pc:spChg chg="del">
          <ac:chgData name="Daniel Rough (Staff)" userId="203e01cb-5ffb-485d-aea4-69a20e72f9fb" providerId="ADAL" clId="{6EEFE869-0F80-4C5D-AF7D-124DD197D643}" dt="2024-01-14T19:13:26.849" v="4584" actId="478"/>
          <ac:spMkLst>
            <pc:docMk/>
            <pc:sldMk cId="2514945578" sldId="296"/>
            <ac:spMk id="11" creationId="{F8C4DDBA-21EB-1E85-4B1F-4F58EECE8847}"/>
          </ac:spMkLst>
        </pc:spChg>
        <pc:spChg chg="mod">
          <ac:chgData name="Daniel Rough (Staff)" userId="203e01cb-5ffb-485d-aea4-69a20e72f9fb" providerId="ADAL" clId="{6EEFE869-0F80-4C5D-AF7D-124DD197D643}" dt="2024-01-14T19:10:54.796" v="4461" actId="20577"/>
          <ac:spMkLst>
            <pc:docMk/>
            <pc:sldMk cId="2514945578" sldId="296"/>
            <ac:spMk id="13" creationId="{19DA0240-70D2-7D8A-F9D8-5AD85947EE00}"/>
          </ac:spMkLst>
        </pc:spChg>
        <pc:picChg chg="mod">
          <ac:chgData name="Daniel Rough (Staff)" userId="203e01cb-5ffb-485d-aea4-69a20e72f9fb" providerId="ADAL" clId="{6EEFE869-0F80-4C5D-AF7D-124DD197D643}" dt="2024-01-14T19:18:20.868" v="4687" actId="1076"/>
          <ac:picMkLst>
            <pc:docMk/>
            <pc:sldMk cId="2514945578" sldId="296"/>
            <ac:picMk id="5" creationId="{90F81D01-196F-74E5-6038-CE19FAA2C723}"/>
          </ac:picMkLst>
        </pc:picChg>
        <pc:picChg chg="mod">
          <ac:chgData name="Daniel Rough (Staff)" userId="203e01cb-5ffb-485d-aea4-69a20e72f9fb" providerId="ADAL" clId="{6EEFE869-0F80-4C5D-AF7D-124DD197D643}" dt="2024-01-14T19:22:07.544" v="4794" actId="1076"/>
          <ac:picMkLst>
            <pc:docMk/>
            <pc:sldMk cId="2514945578" sldId="296"/>
            <ac:picMk id="7" creationId="{B4211D2A-611D-3F82-C9B6-30B0E3EF0EB5}"/>
          </ac:picMkLst>
        </pc:picChg>
        <pc:picChg chg="mod">
          <ac:chgData name="Daniel Rough (Staff)" userId="203e01cb-5ffb-485d-aea4-69a20e72f9fb" providerId="ADAL" clId="{6EEFE869-0F80-4C5D-AF7D-124DD197D643}" dt="2024-01-14T19:21:53.097" v="4790" actId="1076"/>
          <ac:picMkLst>
            <pc:docMk/>
            <pc:sldMk cId="2514945578" sldId="296"/>
            <ac:picMk id="14" creationId="{9D57648A-C476-DCF8-BFCB-C752426E2A84}"/>
          </ac:picMkLst>
        </pc:picChg>
      </pc:sldChg>
      <pc:sldChg chg="modSp add mod ord modNotesTx">
        <pc:chgData name="Daniel Rough (Staff)" userId="203e01cb-5ffb-485d-aea4-69a20e72f9fb" providerId="ADAL" clId="{6EEFE869-0F80-4C5D-AF7D-124DD197D643}" dt="2024-01-19T17:39:17.700" v="21732" actId="20577"/>
        <pc:sldMkLst>
          <pc:docMk/>
          <pc:sldMk cId="2994186421" sldId="297"/>
        </pc:sldMkLst>
        <pc:spChg chg="mod">
          <ac:chgData name="Daniel Rough (Staff)" userId="203e01cb-5ffb-485d-aea4-69a20e72f9fb" providerId="ADAL" clId="{6EEFE869-0F80-4C5D-AF7D-124DD197D643}" dt="2024-01-14T19:26:06.191" v="4838" actId="2710"/>
          <ac:spMkLst>
            <pc:docMk/>
            <pc:sldMk cId="2994186421" sldId="297"/>
            <ac:spMk id="3" creationId="{AECFA771-FF36-EEBB-370F-3086D165E82F}"/>
          </ac:spMkLst>
        </pc:spChg>
        <pc:spChg chg="mod">
          <ac:chgData name="Daniel Rough (Staff)" userId="203e01cb-5ffb-485d-aea4-69a20e72f9fb" providerId="ADAL" clId="{6EEFE869-0F80-4C5D-AF7D-124DD197D643}" dt="2024-01-14T19:24:42.163" v="4804" actId="20577"/>
          <ac:spMkLst>
            <pc:docMk/>
            <pc:sldMk cId="2994186421" sldId="297"/>
            <ac:spMk id="13" creationId="{19DA0240-70D2-7D8A-F9D8-5AD85947EE00}"/>
          </ac:spMkLst>
        </pc:spChg>
        <pc:spChg chg="mod">
          <ac:chgData name="Daniel Rough (Staff)" userId="203e01cb-5ffb-485d-aea4-69a20e72f9fb" providerId="ADAL" clId="{6EEFE869-0F80-4C5D-AF7D-124DD197D643}" dt="2024-01-14T19:25:56.418" v="4837" actId="207"/>
          <ac:spMkLst>
            <pc:docMk/>
            <pc:sldMk cId="2994186421" sldId="297"/>
            <ac:spMk id="20" creationId="{F0972649-46A5-4D08-CEBC-F9685FEEE45E}"/>
          </ac:spMkLst>
        </pc:spChg>
      </pc:sldChg>
      <pc:sldChg chg="addSp delSp modSp new del mod">
        <pc:chgData name="Daniel Rough (Staff)" userId="203e01cb-5ffb-485d-aea4-69a20e72f9fb" providerId="ADAL" clId="{6EEFE869-0F80-4C5D-AF7D-124DD197D643}" dt="2024-01-21T02:37:00.021" v="21744" actId="2696"/>
        <pc:sldMkLst>
          <pc:docMk/>
          <pc:sldMk cId="2264512166" sldId="298"/>
        </pc:sldMkLst>
        <pc:spChg chg="del">
          <ac:chgData name="Daniel Rough (Staff)" userId="203e01cb-5ffb-485d-aea4-69a20e72f9fb" providerId="ADAL" clId="{6EEFE869-0F80-4C5D-AF7D-124DD197D643}" dt="2024-01-21T01:44:47.766" v="21740" actId="478"/>
          <ac:spMkLst>
            <pc:docMk/>
            <pc:sldMk cId="2264512166" sldId="298"/>
            <ac:spMk id="3" creationId="{EE54795F-691F-C215-B234-AA38F1A4F384}"/>
          </ac:spMkLst>
        </pc:spChg>
        <pc:spChg chg="add mod">
          <ac:chgData name="Daniel Rough (Staff)" userId="203e01cb-5ffb-485d-aea4-69a20e72f9fb" providerId="ADAL" clId="{6EEFE869-0F80-4C5D-AF7D-124DD197D643}" dt="2024-01-21T01:44:57.546" v="21742" actId="113"/>
          <ac:spMkLst>
            <pc:docMk/>
            <pc:sldMk cId="2264512166" sldId="298"/>
            <ac:spMk id="4" creationId="{C28A796D-8374-59FF-E899-90F6F133C2EB}"/>
          </ac:spMkLst>
        </pc:spChg>
        <pc:spChg chg="add mod">
          <ac:chgData name="Daniel Rough (Staff)" userId="203e01cb-5ffb-485d-aea4-69a20e72f9fb" providerId="ADAL" clId="{6EEFE869-0F80-4C5D-AF7D-124DD197D643}" dt="2024-01-21T01:44:59.749" v="21743" actId="113"/>
          <ac:spMkLst>
            <pc:docMk/>
            <pc:sldMk cId="2264512166" sldId="298"/>
            <ac:spMk id="10" creationId="{99C073BC-B622-8C8C-87BB-9DD4F714AA17}"/>
          </ac:spMkLst>
        </pc:spChg>
        <pc:picChg chg="add mod">
          <ac:chgData name="Daniel Rough (Staff)" userId="203e01cb-5ffb-485d-aea4-69a20e72f9fb" providerId="ADAL" clId="{6EEFE869-0F80-4C5D-AF7D-124DD197D643}" dt="2024-01-21T01:43:56.443" v="21735" actId="1076"/>
          <ac:picMkLst>
            <pc:docMk/>
            <pc:sldMk cId="2264512166" sldId="298"/>
            <ac:picMk id="5" creationId="{DF8EE408-CADE-F85D-B402-634DB9D8F5A5}"/>
          </ac:picMkLst>
        </pc:picChg>
        <pc:picChg chg="add mod">
          <ac:chgData name="Daniel Rough (Staff)" userId="203e01cb-5ffb-485d-aea4-69a20e72f9fb" providerId="ADAL" clId="{6EEFE869-0F80-4C5D-AF7D-124DD197D643}" dt="2024-01-21T01:43:56.443" v="21735" actId="1076"/>
          <ac:picMkLst>
            <pc:docMk/>
            <pc:sldMk cId="2264512166" sldId="298"/>
            <ac:picMk id="6" creationId="{3DD97D25-FF64-604C-159A-A23A55AC5368}"/>
          </ac:picMkLst>
        </pc:picChg>
        <pc:picChg chg="add mod">
          <ac:chgData name="Daniel Rough (Staff)" userId="203e01cb-5ffb-485d-aea4-69a20e72f9fb" providerId="ADAL" clId="{6EEFE869-0F80-4C5D-AF7D-124DD197D643}" dt="2024-01-21T01:43:56.443" v="21735" actId="1076"/>
          <ac:picMkLst>
            <pc:docMk/>
            <pc:sldMk cId="2264512166" sldId="298"/>
            <ac:picMk id="7" creationId="{0CB7C907-EF07-6063-CCF5-4454D43B62CE}"/>
          </ac:picMkLst>
        </pc:picChg>
        <pc:picChg chg="add mod">
          <ac:chgData name="Daniel Rough (Staff)" userId="203e01cb-5ffb-485d-aea4-69a20e72f9fb" providerId="ADAL" clId="{6EEFE869-0F80-4C5D-AF7D-124DD197D643}" dt="2024-01-21T01:43:56.443" v="21735" actId="1076"/>
          <ac:picMkLst>
            <pc:docMk/>
            <pc:sldMk cId="2264512166" sldId="298"/>
            <ac:picMk id="8" creationId="{B458D818-5619-4FEA-7359-B129A35D3849}"/>
          </ac:picMkLst>
        </pc:picChg>
        <pc:picChg chg="add del mod">
          <ac:chgData name="Daniel Rough (Staff)" userId="203e01cb-5ffb-485d-aea4-69a20e72f9fb" providerId="ADAL" clId="{6EEFE869-0F80-4C5D-AF7D-124DD197D643}" dt="2024-01-21T01:44:45.066" v="21739" actId="478"/>
          <ac:picMkLst>
            <pc:docMk/>
            <pc:sldMk cId="2264512166" sldId="298"/>
            <ac:picMk id="9" creationId="{E8BD64AD-94EC-F209-0B09-AB283ED44C91}"/>
          </ac:picMkLst>
        </pc:picChg>
        <pc:picChg chg="add mod">
          <ac:chgData name="Daniel Rough (Staff)" userId="203e01cb-5ffb-485d-aea4-69a20e72f9fb" providerId="ADAL" clId="{6EEFE869-0F80-4C5D-AF7D-124DD197D643}" dt="2024-01-21T01:44:55.644" v="21741" actId="1076"/>
          <ac:picMkLst>
            <pc:docMk/>
            <pc:sldMk cId="2264512166" sldId="298"/>
            <ac:picMk id="11" creationId="{626EB662-C594-C5F9-746E-41CFAFE6FDE1}"/>
          </ac:picMkLst>
        </pc:picChg>
        <pc:picChg chg="add mod">
          <ac:chgData name="Daniel Rough (Staff)" userId="203e01cb-5ffb-485d-aea4-69a20e72f9fb" providerId="ADAL" clId="{6EEFE869-0F80-4C5D-AF7D-124DD197D643}" dt="2024-01-21T01:44:55.644" v="21741" actId="1076"/>
          <ac:picMkLst>
            <pc:docMk/>
            <pc:sldMk cId="2264512166" sldId="298"/>
            <ac:picMk id="12" creationId="{4389D8AC-42D5-AAB2-96A7-787EEF3B8591}"/>
          </ac:picMkLst>
        </pc:picChg>
      </pc:sldChg>
      <pc:sldMasterChg chg="del delSldLayout">
        <pc:chgData name="Daniel Rough (Staff)" userId="203e01cb-5ffb-485d-aea4-69a20e72f9fb" providerId="ADAL" clId="{6EEFE869-0F80-4C5D-AF7D-124DD197D643}" dt="2024-01-14T18:49:18.430" v="4089" actId="47"/>
        <pc:sldMasterMkLst>
          <pc:docMk/>
          <pc:sldMasterMk cId="1680041078" sldId="2147483718"/>
        </pc:sldMasterMkLst>
        <pc:sldLayoutChg chg="del">
          <pc:chgData name="Daniel Rough (Staff)" userId="203e01cb-5ffb-485d-aea4-69a20e72f9fb" providerId="ADAL" clId="{6EEFE869-0F80-4C5D-AF7D-124DD197D643}" dt="2024-01-14T18:49:18.430" v="4089" actId="47"/>
          <pc:sldLayoutMkLst>
            <pc:docMk/>
            <pc:sldMasterMk cId="1680041078" sldId="2147483718"/>
            <pc:sldLayoutMk cId="581215850" sldId="2147483719"/>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3657639441" sldId="2147483720"/>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424818320" sldId="2147483721"/>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1986387964" sldId="2147483722"/>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4120822610" sldId="2147483723"/>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2038909483" sldId="2147483724"/>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3206834886" sldId="2147483725"/>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2661147856" sldId="2147483726"/>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2480897905" sldId="2147483727"/>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3267346800" sldId="2147483728"/>
          </pc:sldLayoutMkLst>
        </pc:sldLayoutChg>
        <pc:sldLayoutChg chg="del">
          <pc:chgData name="Daniel Rough (Staff)" userId="203e01cb-5ffb-485d-aea4-69a20e72f9fb" providerId="ADAL" clId="{6EEFE869-0F80-4C5D-AF7D-124DD197D643}" dt="2024-01-14T18:49:18.430" v="4089" actId="47"/>
          <pc:sldLayoutMkLst>
            <pc:docMk/>
            <pc:sldMasterMk cId="1680041078" sldId="2147483718"/>
            <pc:sldLayoutMk cId="4008631606" sldId="214748372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67142-478C-40D5-BD80-F15689518788}" type="datetimeFigureOut">
              <a:rPr lang="en-GB" smtClean="0"/>
              <a:t>21/01/2024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A4F36-A8BB-492E-B252-FDBC1BC92E00}" type="slidenum">
              <a:rPr lang="en-GB" smtClean="0"/>
              <a:t>‹#›</a:t>
            </a:fld>
            <a:endParaRPr lang="en-GB"/>
          </a:p>
        </p:txBody>
      </p:sp>
    </p:spTree>
    <p:extLst>
      <p:ext uri="{BB962C8B-B14F-4D97-AF65-F5344CB8AC3E}">
        <p14:creationId xmlns:p14="http://schemas.microsoft.com/office/powerpoint/2010/main" val="27698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Typically, one of the most popular and straightforward ways of describing our data is with Measures of Centre. In this video we’ll go through what these measures are, how we calculate them, and what they’re good or not so good for. </a:t>
            </a:r>
          </a:p>
        </p:txBody>
      </p:sp>
      <p:sp>
        <p:nvSpPr>
          <p:cNvPr id="4" name="Slide Number Placeholder 3"/>
          <p:cNvSpPr>
            <a:spLocks noGrp="1"/>
          </p:cNvSpPr>
          <p:nvPr>
            <p:ph type="sldNum" sz="quarter" idx="5"/>
          </p:nvPr>
        </p:nvSpPr>
        <p:spPr/>
        <p:txBody>
          <a:bodyPr/>
          <a:lstStyle/>
          <a:p>
            <a:fld id="{520A4F36-A8BB-492E-B252-FDBC1BC92E00}" type="slidenum">
              <a:rPr lang="en-GB" smtClean="0"/>
              <a:t>1</a:t>
            </a:fld>
            <a:endParaRPr lang="en-GB"/>
          </a:p>
        </p:txBody>
      </p:sp>
    </p:spTree>
    <p:extLst>
      <p:ext uri="{BB962C8B-B14F-4D97-AF65-F5344CB8AC3E}">
        <p14:creationId xmlns:p14="http://schemas.microsoft.com/office/powerpoint/2010/main" val="136348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Last (and perhaps least) is the midrange. All we have to do to compute this is take the average of our largest and smallest dataset values. This means that, while it’s very easy to compute, it’s also the most sensitive to extreme values, and so in most cases it’s not that useful.</a:t>
            </a:r>
            <a:endParaRPr dirty="0"/>
          </a:p>
        </p:txBody>
      </p:sp>
    </p:spTree>
    <p:extLst>
      <p:ext uri="{BB962C8B-B14F-4D97-AF65-F5344CB8AC3E}">
        <p14:creationId xmlns:p14="http://schemas.microsoft.com/office/powerpoint/2010/main" val="186847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When we’re computing these different stats, there are some rules for rounding that we need to do.</a:t>
            </a:r>
          </a:p>
          <a:p>
            <a:pPr marL="0" lvl="0" indent="0" algn="l" rtl="0">
              <a:spcBef>
                <a:spcPts val="0"/>
              </a:spcBef>
              <a:spcAft>
                <a:spcPts val="0"/>
              </a:spcAft>
              <a:buNone/>
            </a:pPr>
            <a:r>
              <a:rPr lang="en-GB" dirty="0"/>
              <a:t>For everything apart from the mode, the rule is that we round to one more decimal place than is present in the original set of values.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So, for example, computing the mean of our football shirts results in 11.75. Because there are 0 decimal places in the original dataset, we round this to 1 decimal place. If our values were 8.0, 13.0, 20.0 and 6.0, we would keep it as 11.75.</a:t>
            </a:r>
            <a:endParaRPr dirty="0"/>
          </a:p>
        </p:txBody>
      </p:sp>
    </p:spTree>
    <p:extLst>
      <p:ext uri="{BB962C8B-B14F-4D97-AF65-F5344CB8AC3E}">
        <p14:creationId xmlns:p14="http://schemas.microsoft.com/office/powerpoint/2010/main" val="330315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 solution in the video)</a:t>
            </a:r>
            <a:endParaRPr dirty="0"/>
          </a:p>
        </p:txBody>
      </p:sp>
    </p:spTree>
    <p:extLst>
      <p:ext uri="{BB962C8B-B14F-4D97-AF65-F5344CB8AC3E}">
        <p14:creationId xmlns:p14="http://schemas.microsoft.com/office/powerpoint/2010/main" val="649174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In this video I’ll also talk about measures of variation. These measures are perhaps the most important in the field of statistics (at least that’s what </a:t>
            </a:r>
            <a:r>
              <a:rPr lang="en-GB" dirty="0" err="1"/>
              <a:t>Triola</a:t>
            </a:r>
            <a:r>
              <a:rPr lang="en-GB" dirty="0"/>
              <a:t> says in the Elementary Statistics book – and I’m inclined to believe him). While measures of centre can summarise our data in one nice single value, they are limited in their ability to tell us how the data is ‘spread’ or ‘distributed’. In our previous examples, the mean salary could be skewed by extreme values, and the differences in mean/mode/median of household numbers show that there is a lot of information that we don’t get from these measures. In the next part of this video, I’ll explain exactly what these measures are, and the most important examples.</a:t>
            </a:r>
          </a:p>
        </p:txBody>
      </p:sp>
      <p:sp>
        <p:nvSpPr>
          <p:cNvPr id="4" name="Slide Number Placeholder 3"/>
          <p:cNvSpPr>
            <a:spLocks noGrp="1"/>
          </p:cNvSpPr>
          <p:nvPr>
            <p:ph type="sldNum" sz="quarter" idx="5"/>
          </p:nvPr>
        </p:nvSpPr>
        <p:spPr/>
        <p:txBody>
          <a:bodyPr/>
          <a:lstStyle/>
          <a:p>
            <a:fld id="{520A4F36-A8BB-492E-B252-FDBC1BC92E00}" type="slidenum">
              <a:rPr lang="en-GB" smtClean="0"/>
              <a:t>13</a:t>
            </a:fld>
            <a:endParaRPr lang="en-GB"/>
          </a:p>
        </p:txBody>
      </p:sp>
    </p:spTree>
    <p:extLst>
      <p:ext uri="{BB962C8B-B14F-4D97-AF65-F5344CB8AC3E}">
        <p14:creationId xmlns:p14="http://schemas.microsoft.com/office/powerpoint/2010/main" val="1063098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 example from this textbook nicely illustrates how the mean/mode/median are insufficient to tell the whole story of our data. In both of these examples, the mean is approximately 24 for both, the median is 24 for both, and the mode is 23/25 for the left dataset, and 24 for the right dataset. Yet we can intuitively see from these charts (histograms by the way) that there is a lot more variation in the left sample than in the right. </a:t>
            </a:r>
            <a:endParaRPr dirty="0"/>
          </a:p>
        </p:txBody>
      </p:sp>
    </p:spTree>
    <p:extLst>
      <p:ext uri="{BB962C8B-B14F-4D97-AF65-F5344CB8AC3E}">
        <p14:creationId xmlns:p14="http://schemas.microsoft.com/office/powerpoint/2010/main" val="2631145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this is exactly what measures of variation are for – they tell us just how ‘spread out’ our data is, which we just don’t get from measures of centrality. As I mentioned, </a:t>
            </a:r>
            <a:r>
              <a:rPr lang="en-GB" dirty="0" err="1"/>
              <a:t>Triola</a:t>
            </a:r>
            <a:r>
              <a:rPr lang="en-GB" dirty="0"/>
              <a:t> cites measures of variation as the single most important topic in statistics, and indeed measures of variation (particularly standard deviation) are always reported in quantitative research because they give anyone unfamiliar with the data a much clearer idea of the distribution of our values around a central point (i.e., the mean or median). We’ll go through each of these measures in turn.</a:t>
            </a:r>
            <a:endParaRPr dirty="0"/>
          </a:p>
        </p:txBody>
      </p:sp>
    </p:spTree>
    <p:extLst>
      <p:ext uri="{BB962C8B-B14F-4D97-AF65-F5344CB8AC3E}">
        <p14:creationId xmlns:p14="http://schemas.microsoft.com/office/powerpoint/2010/main" val="1806036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Starting with the easiest, the range is simply the maximum value in our data minus the minimum value. This gives us a very basic understanding of the variation in our data, and it’s basically the same as our midrange measure of centre – except the range is slightly better as a measure of variation than the midrange is as a measure of centre.</a:t>
            </a:r>
          </a:p>
          <a:p>
            <a:pPr marL="0" lvl="0" indent="0" algn="l" rtl="0">
              <a:spcBef>
                <a:spcPts val="0"/>
              </a:spcBef>
              <a:spcAft>
                <a:spcPts val="0"/>
              </a:spcAft>
              <a:buNone/>
            </a:pPr>
            <a:r>
              <a:rPr lang="en-GB" dirty="0"/>
              <a:t>That said, although both are easy to compute, both are also sensitive to extreme values and so very rarely used in practice, so we can move on from this fairly quickly. </a:t>
            </a:r>
            <a:endParaRPr dirty="0"/>
          </a:p>
        </p:txBody>
      </p:sp>
    </p:spTree>
    <p:extLst>
      <p:ext uri="{BB962C8B-B14F-4D97-AF65-F5344CB8AC3E}">
        <p14:creationId xmlns:p14="http://schemas.microsoft.com/office/powerpoint/2010/main" val="2056176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we move on to perhaps the most important of the measures of variation, which are themselves very important. Unfortunately, it’s also a wee bit more complicated! This is the ‘standard deviation’, which is a number that tells us how much our data values are spread out from the average (or mean) value.</a:t>
            </a:r>
          </a:p>
          <a:p>
            <a:pPr marL="0" lvl="0" indent="0" algn="l" rtl="0">
              <a:spcBef>
                <a:spcPts val="0"/>
              </a:spcBef>
              <a:spcAft>
                <a:spcPts val="0"/>
              </a:spcAft>
              <a:buNone/>
            </a:pPr>
            <a:r>
              <a:rPr lang="en-GB" dirty="0"/>
              <a:t>Much like the mean, it uses every data value in the sample, and also much like the mean, it is the most common measure of its kind, and it’s sensitive to extreme values.</a:t>
            </a:r>
          </a:p>
          <a:p>
            <a:pPr marL="0" lvl="0" indent="0" algn="l" rtl="0">
              <a:spcBef>
                <a:spcPts val="0"/>
              </a:spcBef>
              <a:spcAft>
                <a:spcPts val="0"/>
              </a:spcAft>
              <a:buNone/>
            </a:pPr>
            <a:r>
              <a:rPr lang="en-GB" dirty="0"/>
              <a:t>An important property is that it is a ‘biased’ estimator of the SD of the population. You don’t need to worry about this right now, but basically what it means is that the value we get for the SD of our sample is usually an </a:t>
            </a:r>
            <a:r>
              <a:rPr lang="en-GB" dirty="0" err="1"/>
              <a:t>OVERestimate</a:t>
            </a:r>
            <a:r>
              <a:rPr lang="en-GB" dirty="0"/>
              <a:t> of the SD of our </a:t>
            </a:r>
            <a:r>
              <a:rPr lang="en-GB"/>
              <a:t>entire population.</a:t>
            </a:r>
            <a:endParaRPr dirty="0"/>
          </a:p>
        </p:txBody>
      </p:sp>
    </p:spTree>
    <p:extLst>
      <p:ext uri="{BB962C8B-B14F-4D97-AF65-F5344CB8AC3E}">
        <p14:creationId xmlns:p14="http://schemas.microsoft.com/office/powerpoint/2010/main" val="1538686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As a measure that represents how much the data values deviate from the mean, the first step is to get how much each data value deviates from the mean. This first part of the equation asks us to subtract the mean from each of the values in our sample, then square the result, and then the symbol on the left means ‘add all the results together’.</a:t>
            </a:r>
          </a:p>
          <a:p>
            <a:pPr marL="0" lvl="0" indent="0" algn="l" rtl="0">
              <a:spcBef>
                <a:spcPts val="0"/>
              </a:spcBef>
              <a:spcAft>
                <a:spcPts val="0"/>
              </a:spcAft>
              <a:buNone/>
            </a:pPr>
            <a:r>
              <a:rPr lang="en-GB" dirty="0"/>
              <a:t>The ‘n’ stands for the number of values in our sample, so if we have 7 different values, we divide by 6. Then, the SD is the square root of our result.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formula on top illustrates the principle behind it, but the formula below (although it looks a bit more complicated) is quicker and easier than manually calculating the deviation from the mean of each value. </a:t>
            </a:r>
            <a:endParaRPr dirty="0"/>
          </a:p>
        </p:txBody>
      </p:sp>
    </p:spTree>
    <p:extLst>
      <p:ext uri="{BB962C8B-B14F-4D97-AF65-F5344CB8AC3E}">
        <p14:creationId xmlns:p14="http://schemas.microsoft.com/office/powerpoint/2010/main" val="4262369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we find is that, for many of the data sets we deal with, 95% of sample values are within 2 ‘standard deviations’ of the mean. It’s not an exact science, but if we know the Standard Deviation, we can get a very good estimate of the minimum and maximum values. Similarly, if we know the min/max values, we can get a good idea of what the standard deviation ought to be. </a:t>
            </a:r>
            <a:endParaRPr dirty="0"/>
          </a:p>
        </p:txBody>
      </p:sp>
    </p:spTree>
    <p:extLst>
      <p:ext uri="{BB962C8B-B14F-4D97-AF65-F5344CB8AC3E}">
        <p14:creationId xmlns:p14="http://schemas.microsoft.com/office/powerpoint/2010/main" val="2600425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As a reminder, the stats we’re looking at this week and next are DESCRIPTIVE STATISTICS. Although we can’t use them to infer bigger conclusions about a population, these are very important for getting an understanding of the data we have, and these will always be reported in experimental quantitative research. In this first part of the video, we’re going to be looking at measures of central tendency</a:t>
            </a:r>
            <a:endParaRPr dirty="0"/>
          </a:p>
        </p:txBody>
      </p:sp>
    </p:spTree>
    <p:extLst>
      <p:ext uri="{BB962C8B-B14F-4D97-AF65-F5344CB8AC3E}">
        <p14:creationId xmlns:p14="http://schemas.microsoft.com/office/powerpoint/2010/main" val="4232015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Although I’ve been using the term ‘variation’, or ‘spread’ or ‘distribution’, ‘VARIANCE’ is a distinct term that is equal to the square of our standard deviation. So when you took the square root at the end of the SD equation, the variance is just the number you get before you do that. </a:t>
            </a:r>
          </a:p>
          <a:p>
            <a:pPr marL="0" lvl="0" indent="0" algn="l" rtl="0">
              <a:spcBef>
                <a:spcPts val="0"/>
              </a:spcBef>
              <a:spcAft>
                <a:spcPts val="0"/>
              </a:spcAft>
              <a:buNone/>
            </a:pPr>
            <a:r>
              <a:rPr lang="en-GB" dirty="0"/>
              <a:t>It has a couple of important properties that distinguish it from the standard deviation. The first is that it is an UNBIASED estimator of the population variance. All that means is that, regardless of the sample you take, the variance of that sample is likely to be a very close estimate of the population variance.</a:t>
            </a:r>
          </a:p>
          <a:p>
            <a:pPr marL="0" lvl="0" indent="0" algn="l" rtl="0">
              <a:spcBef>
                <a:spcPts val="0"/>
              </a:spcBef>
              <a:spcAft>
                <a:spcPts val="0"/>
              </a:spcAft>
              <a:buNone/>
            </a:pPr>
            <a:r>
              <a:rPr lang="en-GB" dirty="0"/>
              <a:t>However, it is also measured in different units (i.e., the square of whatever units your measurements are in) which makes it harder to interpret. For example, if our values are in kilograms, then the units of variance are kilograms squared, which is not intuitive. For this reason, the standard deviation is used more frequently in research.</a:t>
            </a:r>
            <a:endParaRPr dirty="0"/>
          </a:p>
        </p:txBody>
      </p:sp>
    </p:spTree>
    <p:extLst>
      <p:ext uri="{BB962C8B-B14F-4D97-AF65-F5344CB8AC3E}">
        <p14:creationId xmlns:p14="http://schemas.microsoft.com/office/powerpoint/2010/main" val="898158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 in video.</a:t>
            </a:r>
            <a:endParaRPr dirty="0"/>
          </a:p>
        </p:txBody>
      </p:sp>
    </p:spTree>
    <p:extLst>
      <p:ext uri="{BB962C8B-B14F-4D97-AF65-F5344CB8AC3E}">
        <p14:creationId xmlns:p14="http://schemas.microsoft.com/office/powerpoint/2010/main" val="2253344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Now, when we want to compare the variation between two different samples (which is something you often want to do in research) it’s only meaningful to do so IF your sample means are approximately the same, and you’re also measuring things on the same scale.</a:t>
            </a:r>
          </a:p>
          <a:p>
            <a:pPr marL="0" lvl="0" indent="0" algn="l" rtl="0">
              <a:spcBef>
                <a:spcPts val="0"/>
              </a:spcBef>
              <a:spcAft>
                <a:spcPts val="0"/>
              </a:spcAft>
              <a:buNone/>
            </a:pPr>
            <a:r>
              <a:rPr lang="en-GB" dirty="0"/>
              <a:t>For example, if you want to compare the standard deviation of chocolate chips in a cookie to the standard deviation of Coke can weights, it doesn’t make sense to do so for two reasons. First, the means are very different, and second, the units are different too (you can’t meaningfully compare the number of chocolate chips to a weight in lbs). </a:t>
            </a:r>
          </a:p>
          <a:p>
            <a:pPr marL="0" lvl="0" indent="0" algn="l" rtl="0">
              <a:spcBef>
                <a:spcPts val="0"/>
              </a:spcBef>
              <a:spcAft>
                <a:spcPts val="0"/>
              </a:spcAft>
              <a:buNone/>
            </a:pPr>
            <a:r>
              <a:rPr lang="en-GB" dirty="0"/>
              <a:t>What we need is a measure of variation that is relative to the mean. That way, we could say whether there’s more variation in chocolate chips, or more variation in can weight.</a:t>
            </a:r>
            <a:endParaRPr dirty="0"/>
          </a:p>
        </p:txBody>
      </p:sp>
    </p:spTree>
    <p:extLst>
      <p:ext uri="{BB962C8B-B14F-4D97-AF65-F5344CB8AC3E}">
        <p14:creationId xmlns:p14="http://schemas.microsoft.com/office/powerpoint/2010/main" val="1000616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as it happens, there is a measure for doing so called the coefficient of variation! We can use this to compare two different datasets (provided that neither of them have negative numbers). All you need to do is divide the standard deviation by the mean, and multiply that number by 100 to get a percentage value. In doing so, we can see that the deviation in chocolate chips relative to the mean is substantially more than the weight of the cans. </a:t>
            </a:r>
          </a:p>
          <a:p>
            <a:pPr marL="0" lvl="0" indent="0" algn="l" rtl="0">
              <a:spcBef>
                <a:spcPts val="0"/>
              </a:spcBef>
              <a:spcAft>
                <a:spcPts val="0"/>
              </a:spcAft>
              <a:buNone/>
            </a:pPr>
            <a:r>
              <a:rPr lang="en-GB" dirty="0"/>
              <a:t>Intuitively this makes sense, because while a chocolate chip up or down isn’t going to make a noticeable difference, having underfilled/overfilled cans is going to likely upset consumers, and so there needs to be more quality control for this metric.</a:t>
            </a:r>
            <a:endParaRPr dirty="0"/>
          </a:p>
        </p:txBody>
      </p:sp>
    </p:spTree>
    <p:extLst>
      <p:ext uri="{BB962C8B-B14F-4D97-AF65-F5344CB8AC3E}">
        <p14:creationId xmlns:p14="http://schemas.microsoft.com/office/powerpoint/2010/main" val="495600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so this video covered quite a lot – the initial title was ‘Measures of Centre’ but we also covered measures of variation too. While all these measures are used in different situations (otherwise there would be no point in covering them) typically we will be making use of the MEAN as a measure of centre, and the STANDARD DEVIATION as a measure of variation.</a:t>
            </a:r>
          </a:p>
          <a:p>
            <a:pPr marL="0" lvl="0" indent="0" algn="l" rtl="0">
              <a:spcBef>
                <a:spcPts val="0"/>
              </a:spcBef>
              <a:spcAft>
                <a:spcPts val="0"/>
              </a:spcAft>
              <a:buNone/>
            </a:pPr>
            <a:r>
              <a:rPr lang="en-GB" dirty="0"/>
              <a:t>Using these different measures, we can get a feel for our data and hopefully notice anything unusual about it. </a:t>
            </a:r>
          </a:p>
          <a:p>
            <a:pPr marL="0" lvl="0" indent="0" algn="l" rtl="0">
              <a:spcBef>
                <a:spcPts val="0"/>
              </a:spcBef>
              <a:spcAft>
                <a:spcPts val="0"/>
              </a:spcAft>
              <a:buNone/>
            </a:pPr>
            <a:r>
              <a:rPr lang="en-GB" dirty="0"/>
              <a:t>However, we’re not at the end of descriptive statistics just yet. We need to consider measures of ‘relative standing’, i.e., how each data value stands ‘relative’ to the rest of the data, which is </a:t>
            </a:r>
            <a:r>
              <a:rPr lang="en-GB"/>
              <a:t>covered in the final video of this week.</a:t>
            </a:r>
          </a:p>
        </p:txBody>
      </p:sp>
    </p:spTree>
    <p:extLst>
      <p:ext uri="{BB962C8B-B14F-4D97-AF65-F5344CB8AC3E}">
        <p14:creationId xmlns:p14="http://schemas.microsoft.com/office/powerpoint/2010/main" val="3016162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‘Measure of Centre’ is a value (not necessarily but usually a number) that represents the ‘middle’ of our data set in some way. You may have heard of these if you did any sort of maths at school – they are different ways of making sense of our data from a single value, which is useful for getting a simple understanding of what we’re dealing with. We’ll look at each of these in turn, starting with the mean or more formally the ‘arithmetic mean’.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mean is the mathematically correct way of saying the ‘average’ of our values. At the bottom here are mathematical representations of what is basically ‘add up all the values and divide by the number of values’. There are two formulae, which will become more important in later weeks, because we need to distinguish between the ‘sample mean’ and the ‘population mean’. Remember our sample is a subset of the population that we’re interested in. It’s usually impossible to know exactly what the population mean is, and so this is estimated from the sample mean.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mean has a few properties that make it good (or bad) as a measure of centre. A nice benefit is that if we were to take a load of different samples from the same population, the mean is going to be fairly consistent. It also uses every data value from our sample (because we need to add up all the values) and so while this can perhaps provide a more accurate summary of our data, it also means that</a:t>
            </a:r>
          </a:p>
          <a:p>
            <a:pPr marL="0" lvl="0" indent="0" algn="l" rtl="0">
              <a:spcBef>
                <a:spcPts val="0"/>
              </a:spcBef>
              <a:spcAft>
                <a:spcPts val="0"/>
              </a:spcAft>
              <a:buNone/>
            </a:pPr>
            <a:r>
              <a:rPr lang="en-GB" dirty="0"/>
              <a:t>an extreme value can drastically change the mean, as I’ll show on the next slide. </a:t>
            </a:r>
            <a:endParaRPr dirty="0"/>
          </a:p>
        </p:txBody>
      </p:sp>
    </p:spTree>
    <p:extLst>
      <p:ext uri="{BB962C8B-B14F-4D97-AF65-F5344CB8AC3E}">
        <p14:creationId xmlns:p14="http://schemas.microsoft.com/office/powerpoint/2010/main" val="3842552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in some instances, it may be the case that the mean doesn’t tell us as much as we might like. For example, the mean UK household size is 2.4 people, but it’s unlikely that any given household will have 2.4 people in it for fairly obvious reasons.</a:t>
            </a:r>
          </a:p>
          <a:p>
            <a:pPr marL="0" lvl="0" indent="0" algn="l" rtl="0">
              <a:spcBef>
                <a:spcPts val="0"/>
              </a:spcBef>
              <a:spcAft>
                <a:spcPts val="0"/>
              </a:spcAft>
              <a:buNone/>
            </a:pPr>
            <a:r>
              <a:rPr lang="en-GB" dirty="0"/>
              <a:t>As I mentioned before, an extreme value can give us a misleading mean. Let’s say we have 9 people with a salary of £10k and one person with a salary of £110k. The mean salary is £20k, which is double that of most of our sample, and significantly less than the extreme value too.</a:t>
            </a:r>
          </a:p>
          <a:p>
            <a:pPr marL="0" lvl="0" indent="0" algn="l" rtl="0">
              <a:spcBef>
                <a:spcPts val="0"/>
              </a:spcBef>
              <a:spcAft>
                <a:spcPts val="0"/>
              </a:spcAft>
              <a:buNone/>
            </a:pPr>
            <a:r>
              <a:rPr lang="en-GB" dirty="0"/>
              <a:t>Finally, just because we CAN compute the mean of our dataset doesn’t make it meaningful. For example, numbers on football shirts don’t represent a quantity – they don’t represent how good the player is or how much they’re worth – they’re just an ID. So computing the mean of them, while possible, doesn’t tell us anything useful.</a:t>
            </a:r>
            <a:endParaRPr dirty="0"/>
          </a:p>
        </p:txBody>
      </p:sp>
    </p:spTree>
    <p:extLst>
      <p:ext uri="{BB962C8B-B14F-4D97-AF65-F5344CB8AC3E}">
        <p14:creationId xmlns:p14="http://schemas.microsoft.com/office/powerpoint/2010/main" val="488553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median is fairly straightforward. If we arrange all our values in order, the median is the number in the middle. So, let’s say we have 21 values, we put them in order, the median is the number with 10 values smaller and 10 values larger.</a:t>
            </a:r>
          </a:p>
          <a:p>
            <a:pPr marL="0" lvl="0" indent="0" algn="l" rtl="0">
              <a:spcBef>
                <a:spcPts val="0"/>
              </a:spcBef>
              <a:spcAft>
                <a:spcPts val="0"/>
              </a:spcAft>
              <a:buNone/>
            </a:pPr>
            <a:r>
              <a:rPr lang="en-GB" dirty="0"/>
              <a:t>If we have an even number of values (say 20) then the median is the average of those two middle values. </a:t>
            </a:r>
          </a:p>
          <a:p>
            <a:pPr marL="0" lvl="0" indent="0" algn="l" rtl="0">
              <a:spcBef>
                <a:spcPts val="0"/>
              </a:spcBef>
              <a:spcAft>
                <a:spcPts val="0"/>
              </a:spcAft>
              <a:buNone/>
            </a:pPr>
            <a:r>
              <a:rPr lang="en-GB" dirty="0"/>
              <a:t>One beneficial property of the median is that it’s less sensitive to extreme values and skewed data because it does not use all the values in the dataset. If one of our data values was to change from 5 to 5,000,000, the median isn’t going to be changed (or at least not by much) as a result of this.</a:t>
            </a:r>
            <a:endParaRPr dirty="0"/>
          </a:p>
        </p:txBody>
      </p:sp>
    </p:spTree>
    <p:extLst>
      <p:ext uri="{BB962C8B-B14F-4D97-AF65-F5344CB8AC3E}">
        <p14:creationId xmlns:p14="http://schemas.microsoft.com/office/powerpoint/2010/main" val="3777078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Going back to our previous examples, we can see how the median might provide a more accurate representation of our data. This is especially true when looking at the salaries of our 10 people – arranged in order, the middle value is £10,000 which is a more sensible summary. Our median household size is 2 people, which also represents a real number of people. Again with the football shirts, however, the median doesn’t make a lot of sense to compute. These numbers are categorical data and not actually quantitative.</a:t>
            </a:r>
            <a:endParaRPr dirty="0"/>
          </a:p>
        </p:txBody>
      </p:sp>
    </p:spTree>
    <p:extLst>
      <p:ext uri="{BB962C8B-B14F-4D97-AF65-F5344CB8AC3E}">
        <p14:creationId xmlns:p14="http://schemas.microsoft.com/office/powerpoint/2010/main" val="239072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Finally, the mode is just the most common number in our dataset. This is the only measure of centre that makes sense to use with categorical data. For example, if our data set consists of nationalities, we can’t compute the average or median nationality, but we can find the most frequently occurring nationality.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can have a ‘multimodal’ dataset if there is more than one value occurring with the same greatest frequency, or indeed no mode at all.</a:t>
            </a:r>
            <a:endParaRPr dirty="0"/>
          </a:p>
        </p:txBody>
      </p:sp>
    </p:spTree>
    <p:extLst>
      <p:ext uri="{BB962C8B-B14F-4D97-AF65-F5344CB8AC3E}">
        <p14:creationId xmlns:p14="http://schemas.microsoft.com/office/powerpoint/2010/main" val="3133329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600545f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600545f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revisit our examples again, the mode of our salaries is £10,000 because that occurs 9 times.</a:t>
            </a:r>
          </a:p>
          <a:p>
            <a:pPr marL="0" lvl="0" indent="0" algn="l" rtl="0">
              <a:spcBef>
                <a:spcPts val="0"/>
              </a:spcBef>
              <a:spcAft>
                <a:spcPts val="0"/>
              </a:spcAft>
              <a:buNone/>
            </a:pPr>
            <a:r>
              <a:rPr lang="en-GB" dirty="0"/>
              <a:t>The most common household size is 1 person, which paints a different picture of our household dataset, suggesting that the average household size (2.4) is being skewed by larger families.</a:t>
            </a:r>
          </a:p>
          <a:p>
            <a:pPr marL="0" lvl="0" indent="0" algn="l" rtl="0">
              <a:spcBef>
                <a:spcPts val="0"/>
              </a:spcBef>
              <a:spcAft>
                <a:spcPts val="0"/>
              </a:spcAft>
              <a:buNone/>
            </a:pPr>
            <a:r>
              <a:rPr lang="en-GB" dirty="0"/>
              <a:t>And with our football shirts (which are categorical data) the mode is the only value that would be meaningful, but in this case since all values are unique, there is NO MODE here.</a:t>
            </a:r>
            <a:endParaRPr dirty="0"/>
          </a:p>
        </p:txBody>
      </p:sp>
    </p:spTree>
    <p:extLst>
      <p:ext uri="{BB962C8B-B14F-4D97-AF65-F5344CB8AC3E}">
        <p14:creationId xmlns:p14="http://schemas.microsoft.com/office/powerpoint/2010/main" val="323719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2"/>
            <a:ext cx="9440035"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91"/>
            <a:ext cx="9440035"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5" y="547807"/>
            <a:ext cx="10141799" cy="3816806"/>
          </a:xfrm>
          <a:prstGeom prst="rect">
            <a:avLst/>
          </a:prstGeom>
        </p:spPr>
      </p:pic>
      <p:sp>
        <p:nvSpPr>
          <p:cNvPr id="2" name="Title 1"/>
          <p:cNvSpPr>
            <a:spLocks noGrp="1"/>
          </p:cNvSpPr>
          <p:nvPr>
            <p:ph type="title"/>
          </p:nvPr>
        </p:nvSpPr>
        <p:spPr>
          <a:xfrm>
            <a:off x="913806" y="4565255"/>
            <a:ext cx="10355327"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11"/>
            <a:ext cx="9845347"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3"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3"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5"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4"/>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5"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5" y="2126944"/>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6"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1"/>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2"/>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3" y="1818216"/>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1" y="1818216"/>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6"/>
            <a:ext cx="3339972" cy="1847851"/>
          </a:xfrm>
          <a:prstGeom prst="rect">
            <a:avLst/>
          </a:prstGeom>
        </p:spPr>
      </p:pic>
      <p:sp>
        <p:nvSpPr>
          <p:cNvPr id="30"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3"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9"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70" y="609601"/>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601"/>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390467"/>
            <a:ext cx="11360800" cy="1068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9" name="Google Shape;19;p4"/>
          <p:cNvSpPr txBox="1">
            <a:spLocks noGrp="1"/>
          </p:cNvSpPr>
          <p:nvPr>
            <p:ph type="body" idx="1"/>
          </p:nvPr>
        </p:nvSpPr>
        <p:spPr>
          <a:xfrm>
            <a:off x="415600" y="1638233"/>
            <a:ext cx="11360800" cy="445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Font typeface="Arial"/>
              <a:buChar char="●"/>
              <a:defRPr>
                <a:latin typeface="Arial"/>
                <a:ea typeface="Arial"/>
                <a:cs typeface="Arial"/>
                <a:sym typeface="Arial"/>
              </a:defRPr>
            </a:lvl1pPr>
            <a:lvl2pPr marL="1219170" lvl="1" indent="-423323">
              <a:spcBef>
                <a:spcPts val="2133"/>
              </a:spcBef>
              <a:spcAft>
                <a:spcPts val="0"/>
              </a:spcAft>
              <a:buSzPts val="1400"/>
              <a:buFont typeface="Arial"/>
              <a:buChar char="○"/>
              <a:defRPr>
                <a:latin typeface="Arial"/>
                <a:ea typeface="Arial"/>
                <a:cs typeface="Arial"/>
                <a:sym typeface="Arial"/>
              </a:defRPr>
            </a:lvl2pPr>
            <a:lvl3pPr marL="1828754" lvl="2" indent="-423323">
              <a:spcBef>
                <a:spcPts val="2133"/>
              </a:spcBef>
              <a:spcAft>
                <a:spcPts val="0"/>
              </a:spcAft>
              <a:buSzPts val="1400"/>
              <a:buFont typeface="Arial"/>
              <a:buChar char="■"/>
              <a:defRPr>
                <a:latin typeface="Arial"/>
                <a:ea typeface="Arial"/>
                <a:cs typeface="Arial"/>
                <a:sym typeface="Arial"/>
              </a:defRPr>
            </a:lvl3pPr>
            <a:lvl4pPr marL="2438339" lvl="3" indent="-423323">
              <a:spcBef>
                <a:spcPts val="2133"/>
              </a:spcBef>
              <a:spcAft>
                <a:spcPts val="0"/>
              </a:spcAft>
              <a:buSzPts val="1400"/>
              <a:buFont typeface="Arial"/>
              <a:buChar char="●"/>
              <a:defRPr>
                <a:latin typeface="Arial"/>
                <a:ea typeface="Arial"/>
                <a:cs typeface="Arial"/>
                <a:sym typeface="Arial"/>
              </a:defRPr>
            </a:lvl4pPr>
            <a:lvl5pPr marL="3047924" lvl="4" indent="-423323">
              <a:spcBef>
                <a:spcPts val="2133"/>
              </a:spcBef>
              <a:spcAft>
                <a:spcPts val="0"/>
              </a:spcAft>
              <a:buSzPts val="1400"/>
              <a:buFont typeface="Arial"/>
              <a:buChar char="○"/>
              <a:defRPr>
                <a:latin typeface="Arial"/>
                <a:ea typeface="Arial"/>
                <a:cs typeface="Arial"/>
                <a:sym typeface="Arial"/>
              </a:defRPr>
            </a:lvl5pPr>
            <a:lvl6pPr marL="3657509" lvl="5" indent="-423323">
              <a:spcBef>
                <a:spcPts val="2133"/>
              </a:spcBef>
              <a:spcAft>
                <a:spcPts val="0"/>
              </a:spcAft>
              <a:buSzPts val="1400"/>
              <a:buFont typeface="Arial"/>
              <a:buChar char="■"/>
              <a:defRPr>
                <a:latin typeface="Arial"/>
                <a:ea typeface="Arial"/>
                <a:cs typeface="Arial"/>
                <a:sym typeface="Arial"/>
              </a:defRPr>
            </a:lvl6pPr>
            <a:lvl7pPr marL="4267093" lvl="6" indent="-423323">
              <a:spcBef>
                <a:spcPts val="2133"/>
              </a:spcBef>
              <a:spcAft>
                <a:spcPts val="0"/>
              </a:spcAft>
              <a:buSzPts val="1400"/>
              <a:buFont typeface="Arial"/>
              <a:buChar char="●"/>
              <a:defRPr>
                <a:latin typeface="Arial"/>
                <a:ea typeface="Arial"/>
                <a:cs typeface="Arial"/>
                <a:sym typeface="Arial"/>
              </a:defRPr>
            </a:lvl7pPr>
            <a:lvl8pPr marL="4876678" lvl="7" indent="-423323">
              <a:spcBef>
                <a:spcPts val="2133"/>
              </a:spcBef>
              <a:spcAft>
                <a:spcPts val="0"/>
              </a:spcAft>
              <a:buSzPts val="1400"/>
              <a:buFont typeface="Arial"/>
              <a:buChar char="○"/>
              <a:defRPr>
                <a:latin typeface="Arial"/>
                <a:ea typeface="Arial"/>
                <a:cs typeface="Arial"/>
                <a:sym typeface="Arial"/>
              </a:defRPr>
            </a:lvl8pPr>
            <a:lvl9pPr marL="5486263" lvl="8" indent="-423323">
              <a:spcBef>
                <a:spcPts val="2133"/>
              </a:spcBef>
              <a:spcAft>
                <a:spcPts val="2133"/>
              </a:spcAft>
              <a:buSzPts val="1400"/>
              <a:buFont typeface="Arial"/>
              <a:buChar char="■"/>
              <a:defRPr>
                <a:latin typeface="Arial"/>
                <a:ea typeface="Arial"/>
                <a:cs typeface="Arial"/>
                <a:sym typeface="Arial"/>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26746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2" y="1761069"/>
            <a:ext cx="9590551"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2" y="3763439"/>
            <a:ext cx="9590551"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3"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7"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8"/>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8"/>
            <a:ext cx="5029200" cy="4099959"/>
          </a:xfrm>
          <a:prstGeom prst="rect">
            <a:avLst/>
          </a:prstGeom>
        </p:spPr>
      </p:pic>
      <p:sp>
        <p:nvSpPr>
          <p:cNvPr id="2" name="Title 1"/>
          <p:cNvSpPr>
            <a:spLocks noGrp="1"/>
          </p:cNvSpPr>
          <p:nvPr>
            <p:ph type="title"/>
          </p:nvPr>
        </p:nvSpPr>
        <p:spPr>
          <a:xfrm>
            <a:off x="913795" y="609600"/>
            <a:ext cx="10353763"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4"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4" y="2702105"/>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4"/>
            <a:ext cx="477958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8" y="2702105"/>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4" y="609602"/>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7"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6" y="609600"/>
            <a:ext cx="3584167" cy="5204832"/>
          </a:xfrm>
          <a:prstGeom prst="rect">
            <a:avLst/>
          </a:prstGeom>
        </p:spPr>
      </p:pic>
      <p:sp>
        <p:nvSpPr>
          <p:cNvPr id="2" name="Title 1"/>
          <p:cNvSpPr>
            <a:spLocks noGrp="1"/>
          </p:cNvSpPr>
          <p:nvPr>
            <p:ph type="title"/>
          </p:nvPr>
        </p:nvSpPr>
        <p:spPr>
          <a:xfrm>
            <a:off x="913796" y="763703"/>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3"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701"/>
            <a:ext cx="4588095"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3"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51"/>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1/21/2024</a:t>
            </a:fld>
            <a:endParaRPr lang="en-US" dirty="0"/>
          </a:p>
        </p:txBody>
      </p:sp>
      <p:sp>
        <p:nvSpPr>
          <p:cNvPr id="5" name="Footer Placeholder 4"/>
          <p:cNvSpPr>
            <a:spLocks noGrp="1"/>
          </p:cNvSpPr>
          <p:nvPr>
            <p:ph type="ftr" sz="quarter" idx="3"/>
          </p:nvPr>
        </p:nvSpPr>
        <p:spPr>
          <a:xfrm>
            <a:off x="913797" y="6000751"/>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3" y="6000751"/>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 id="2147483717" r:id="rId18"/>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2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8.svg"/><Relationship Id="rId5" Type="http://schemas.openxmlformats.org/officeDocument/2006/relationships/image" Target="../media/image1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4.jpg"/><Relationship Id="rId5" Type="http://schemas.openxmlformats.org/officeDocument/2006/relationships/image" Target="../media/image23.jp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2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2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C0D5A-B46F-891C-1E48-AEACD3180796}"/>
              </a:ext>
              <a:ext uri="{C183D7F6-B498-43B3-948B-1728B52AA6E4}">
                <adec:decorative xmlns:adec="http://schemas.microsoft.com/office/drawing/2017/decorative" val="1"/>
              </a:ext>
            </a:extLst>
          </p:cNvPr>
          <p:cNvPicPr>
            <a:picLocks noChangeAspect="1"/>
          </p:cNvPicPr>
          <p:nvPr/>
        </p:nvPicPr>
        <p:blipFill>
          <a:blip r:embed="rId4">
            <a:alphaModFix amt="17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45988" y="1087122"/>
            <a:ext cx="11549449" cy="2648381"/>
          </a:xfrm>
        </p:spPr>
        <p:txBody>
          <a:bodyPr>
            <a:normAutofit/>
          </a:bodyPr>
          <a:lstStyle/>
          <a:p>
            <a:r>
              <a:rPr lang="en-US" sz="7200" dirty="0">
                <a:latin typeface="Open Sans" pitchFamily="2" charset="0"/>
                <a:ea typeface="Open Sans" pitchFamily="2" charset="0"/>
                <a:cs typeface="Open Sans" pitchFamily="2" charset="0"/>
              </a:rPr>
              <a:t>Measures of Centre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51"/>
            <a:ext cx="9440034" cy="1397951"/>
          </a:xfrm>
        </p:spPr>
        <p:txBody>
          <a:bodyPr>
            <a:normAutofit/>
          </a:bodyPr>
          <a:lstStyle/>
          <a:p>
            <a:r>
              <a:rPr lang="en-US" sz="2800" dirty="0">
                <a:latin typeface="Open Sans" pitchFamily="2" charset="0"/>
                <a:ea typeface="Open Sans" pitchFamily="2" charset="0"/>
                <a:cs typeface="Open Sans" pitchFamily="2" charset="0"/>
              </a:rPr>
              <a:t>AC52012: Research Methods</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MIDRANGE</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1587413"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The </a:t>
            </a:r>
            <a:r>
              <a:rPr lang="en-GB" sz="2800" spc="-45" dirty="0">
                <a:latin typeface="Open Sans" pitchFamily="2" charset="0"/>
                <a:ea typeface="Open Sans" pitchFamily="2" charset="0"/>
                <a:cs typeface="Open Sans" pitchFamily="2" charset="0"/>
              </a:rPr>
              <a:t>measure</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 </a:t>
            </a:r>
            <a:r>
              <a:rPr lang="en-GB" sz="2800" spc="-20" dirty="0">
                <a:latin typeface="Open Sans" pitchFamily="2" charset="0"/>
                <a:ea typeface="Open Sans" pitchFamily="2" charset="0"/>
                <a:cs typeface="Open Sans" pitchFamily="2" charset="0"/>
              </a:rPr>
              <a:t>centre</a:t>
            </a:r>
            <a:r>
              <a:rPr lang="en-GB" sz="2800" dirty="0">
                <a:latin typeface="Open Sans" pitchFamily="2" charset="0"/>
                <a:ea typeface="Open Sans" pitchFamily="2" charset="0"/>
                <a:cs typeface="Open Sans" pitchFamily="2" charset="0"/>
              </a:rPr>
              <a:t> that is the value midway between the maximum and minimum values in the original dataset. </a:t>
            </a:r>
            <a:endParaRPr lang="en-GB" sz="2800" spc="-15" dirty="0">
              <a:latin typeface="Open Sans" pitchFamily="2" charset="0"/>
              <a:ea typeface="Open Sans" pitchFamily="2" charset="0"/>
              <a:cs typeface="Open Sans" pitchFamily="2" charset="0"/>
            </a:endParaRPr>
          </a:p>
        </p:txBody>
      </p:sp>
      <p:sp>
        <p:nvSpPr>
          <p:cNvPr id="3" name="TextBox 2">
            <a:extLst>
              <a:ext uri="{FF2B5EF4-FFF2-40B4-BE49-F238E27FC236}">
                <a16:creationId xmlns:a16="http://schemas.microsoft.com/office/drawing/2014/main" id="{2E6894B4-EB0B-C2D7-257B-B50EE3CAFF3D}"/>
              </a:ext>
            </a:extLst>
          </p:cNvPr>
          <p:cNvSpPr txBox="1"/>
          <p:nvPr/>
        </p:nvSpPr>
        <p:spPr>
          <a:xfrm>
            <a:off x="392430" y="2744648"/>
            <a:ext cx="11587413" cy="1436419"/>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Properties</a:t>
            </a:r>
            <a:r>
              <a:rPr lang="en-GB" sz="2800" b="1" spc="25"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of</a:t>
            </a:r>
            <a:r>
              <a:rPr lang="en-GB" sz="2800" b="1" spc="30"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the</a:t>
            </a:r>
            <a:r>
              <a:rPr lang="en-GB" sz="2800" b="1" spc="30" dirty="0">
                <a:latin typeface="Open Sans Light" pitchFamily="2" charset="0"/>
                <a:ea typeface="Open Sans Light" pitchFamily="2" charset="0"/>
                <a:cs typeface="Open Sans Light" pitchFamily="2" charset="0"/>
              </a:rPr>
              <a:t> </a:t>
            </a:r>
            <a:r>
              <a:rPr lang="en-GB" sz="2800" b="1" spc="-10" dirty="0">
                <a:latin typeface="Open Sans Light" pitchFamily="2" charset="0"/>
                <a:ea typeface="Open Sans Light" pitchFamily="2" charset="0"/>
                <a:cs typeface="Open Sans Light" pitchFamily="2" charset="0"/>
              </a:rPr>
              <a:t>midrange:</a:t>
            </a:r>
            <a:endParaRPr lang="en-GB" sz="2800" b="1" dirty="0">
              <a:latin typeface="Open Sans Light" pitchFamily="2" charset="0"/>
              <a:ea typeface="Open Sans Light" pitchFamily="2" charset="0"/>
              <a:cs typeface="Open Sans Light" pitchFamily="2" charset="0"/>
            </a:endParaRP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It is very easy to compute</a:t>
            </a: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It is </a:t>
            </a:r>
            <a:r>
              <a:rPr lang="en-GB" sz="2400" b="1" spc="-35" dirty="0">
                <a:latin typeface="Open Sans Light" pitchFamily="2" charset="0"/>
                <a:ea typeface="Open Sans Light" pitchFamily="2" charset="0"/>
                <a:cs typeface="Open Sans Light" pitchFamily="2" charset="0"/>
              </a:rPr>
              <a:t>very </a:t>
            </a:r>
            <a:r>
              <a:rPr lang="en-GB" sz="2400" spc="-35" dirty="0">
                <a:latin typeface="Open Sans Light" pitchFamily="2" charset="0"/>
                <a:ea typeface="Open Sans Light" pitchFamily="2" charset="0"/>
                <a:cs typeface="Open Sans Light" pitchFamily="2" charset="0"/>
              </a:rPr>
              <a:t>sensitive to extreme values</a:t>
            </a:r>
            <a:endParaRPr lang="en-GB" sz="2400" dirty="0">
              <a:latin typeface="Open Sans Light" pitchFamily="2" charset="0"/>
              <a:ea typeface="Open Sans Light" pitchFamily="2" charset="0"/>
              <a:cs typeface="Open Sans Light"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080055-3C5F-2450-295A-73530D6CA6C8}"/>
                  </a:ext>
                </a:extLst>
              </p:cNvPr>
              <p:cNvSpPr txBox="1"/>
              <p:nvPr/>
            </p:nvSpPr>
            <p:spPr>
              <a:xfrm>
                <a:off x="1784888" y="4484108"/>
                <a:ext cx="7730683" cy="895373"/>
              </a:xfrm>
              <a:prstGeom prst="rect">
                <a:avLst/>
              </a:prstGeom>
              <a:solidFill>
                <a:srgbClr val="0A7536"/>
              </a:solidFill>
            </p:spPr>
            <p:txBody>
              <a:bodyPr wrap="square">
                <a:spAutoFit/>
              </a:bodyPr>
              <a:lstStyle/>
              <a:p>
                <a:pPr marL="12700" algn="ctr">
                  <a:lnSpc>
                    <a:spcPct val="100000"/>
                  </a:lnSpc>
                  <a:spcBef>
                    <a:spcPts val="409"/>
                  </a:spcBef>
                </a:pPr>
                <a:r>
                  <a:rPr lang="en-GB" sz="2800" dirty="0">
                    <a:latin typeface="Open Sans Light" pitchFamily="2" charset="0"/>
                    <a:ea typeface="Open Sans Light" pitchFamily="2" charset="0"/>
                    <a:cs typeface="Open Sans Light" pitchFamily="2" charset="0"/>
                  </a:rPr>
                  <a:t>midrange = </a:t>
                </a:r>
                <a14:m>
                  <m:oMath xmlns:m="http://schemas.openxmlformats.org/officeDocument/2006/math">
                    <m:f>
                      <m:fPr>
                        <m:ctrlPr>
                          <a:rPr lang="en-GB" sz="3600" i="1" smtClean="0">
                            <a:latin typeface="Cambria Math" panose="02040503050406030204" pitchFamily="18" charset="0"/>
                            <a:ea typeface="Open Sans Light" pitchFamily="2" charset="0"/>
                            <a:cs typeface="Open Sans Light" pitchFamily="2" charset="0"/>
                          </a:rPr>
                        </m:ctrlPr>
                      </m:fPr>
                      <m:num>
                        <m:r>
                          <m:rPr>
                            <m:sty m:val="p"/>
                          </m:rPr>
                          <a:rPr lang="en-GB" sz="3600" i="0">
                            <a:latin typeface="Cambria Math" panose="02040503050406030204" pitchFamily="18" charset="0"/>
                            <a:ea typeface="Open Sans Light" pitchFamily="2" charset="0"/>
                            <a:cs typeface="Open Sans Light" pitchFamily="2" charset="0"/>
                          </a:rPr>
                          <m:t>maximum</m:t>
                        </m:r>
                        <m:r>
                          <a:rPr lang="en-GB" sz="3600" i="0">
                            <a:latin typeface="Cambria Math" panose="02040503050406030204" pitchFamily="18" charset="0"/>
                            <a:ea typeface="Open Sans Light" pitchFamily="2" charset="0"/>
                            <a:cs typeface="Open Sans Light" pitchFamily="2" charset="0"/>
                          </a:rPr>
                          <m:t> </m:t>
                        </m:r>
                        <m:r>
                          <m:rPr>
                            <m:sty m:val="p"/>
                          </m:rPr>
                          <a:rPr lang="en-GB" sz="3600" i="0">
                            <a:latin typeface="Cambria Math" panose="02040503050406030204" pitchFamily="18" charset="0"/>
                            <a:ea typeface="Open Sans Light" pitchFamily="2" charset="0"/>
                            <a:cs typeface="Open Sans Light" pitchFamily="2" charset="0"/>
                          </a:rPr>
                          <m:t>value</m:t>
                        </m:r>
                        <m:r>
                          <a:rPr lang="en-GB" sz="3600" b="0" i="0" smtClean="0">
                            <a:latin typeface="Cambria Math" panose="02040503050406030204" pitchFamily="18" charset="0"/>
                            <a:ea typeface="Open Sans Light" pitchFamily="2" charset="0"/>
                            <a:cs typeface="Open Sans Light" pitchFamily="2" charset="0"/>
                          </a:rPr>
                          <m:t> </m:t>
                        </m:r>
                        <m:r>
                          <a:rPr lang="en-GB" sz="3600" i="0">
                            <a:latin typeface="Cambria Math" panose="02040503050406030204" pitchFamily="18" charset="0"/>
                            <a:ea typeface="Open Sans Light" pitchFamily="2" charset="0"/>
                            <a:cs typeface="Open Sans Light" pitchFamily="2" charset="0"/>
                          </a:rPr>
                          <m:t>+</m:t>
                        </m:r>
                        <m:r>
                          <a:rPr lang="en-GB" sz="3600" b="0" i="0" smtClean="0">
                            <a:latin typeface="Cambria Math" panose="02040503050406030204" pitchFamily="18" charset="0"/>
                            <a:ea typeface="Open Sans Light" pitchFamily="2" charset="0"/>
                            <a:cs typeface="Open Sans Light" pitchFamily="2" charset="0"/>
                          </a:rPr>
                          <m:t> </m:t>
                        </m:r>
                        <m:r>
                          <m:rPr>
                            <m:sty m:val="p"/>
                          </m:rPr>
                          <a:rPr lang="en-GB" sz="3600" i="0">
                            <a:latin typeface="Cambria Math" panose="02040503050406030204" pitchFamily="18" charset="0"/>
                            <a:ea typeface="Open Sans Light" pitchFamily="2" charset="0"/>
                            <a:cs typeface="Open Sans Light" pitchFamily="2" charset="0"/>
                          </a:rPr>
                          <m:t>minimum</m:t>
                        </m:r>
                        <m:r>
                          <a:rPr lang="en-GB" sz="3600" i="0">
                            <a:latin typeface="Cambria Math" panose="02040503050406030204" pitchFamily="18" charset="0"/>
                            <a:ea typeface="Open Sans Light" pitchFamily="2" charset="0"/>
                            <a:cs typeface="Open Sans Light" pitchFamily="2" charset="0"/>
                          </a:rPr>
                          <m:t> </m:t>
                        </m:r>
                        <m:r>
                          <m:rPr>
                            <m:sty m:val="p"/>
                          </m:rPr>
                          <a:rPr lang="en-GB" sz="3600" i="0">
                            <a:latin typeface="Cambria Math" panose="02040503050406030204" pitchFamily="18" charset="0"/>
                            <a:ea typeface="Open Sans Light" pitchFamily="2" charset="0"/>
                            <a:cs typeface="Open Sans Light" pitchFamily="2" charset="0"/>
                          </a:rPr>
                          <m:t>value</m:t>
                        </m:r>
                      </m:num>
                      <m:den>
                        <m:r>
                          <a:rPr lang="en-GB" sz="3600" b="0" i="1" smtClean="0">
                            <a:latin typeface="Cambria Math" panose="02040503050406030204" pitchFamily="18" charset="0"/>
                            <a:ea typeface="Open Sans Light" pitchFamily="2" charset="0"/>
                            <a:cs typeface="Open Sans Light" pitchFamily="2" charset="0"/>
                          </a:rPr>
                          <m:t>2</m:t>
                        </m:r>
                      </m:den>
                    </m:f>
                  </m:oMath>
                </a14:m>
                <a:endParaRPr lang="en-GB" sz="3600" dirty="0">
                  <a:latin typeface="Open Sans Light" pitchFamily="2" charset="0"/>
                  <a:ea typeface="Open Sans Light" pitchFamily="2" charset="0"/>
                  <a:cs typeface="Open Sans Light" pitchFamily="2" charset="0"/>
                </a:endParaRPr>
              </a:p>
            </p:txBody>
          </p:sp>
        </mc:Choice>
        <mc:Fallback xmlns="">
          <p:sp>
            <p:nvSpPr>
              <p:cNvPr id="4" name="TextBox 3">
                <a:extLst>
                  <a:ext uri="{FF2B5EF4-FFF2-40B4-BE49-F238E27FC236}">
                    <a16:creationId xmlns:a16="http://schemas.microsoft.com/office/drawing/2014/main" id="{12080055-3C5F-2450-295A-73530D6CA6C8}"/>
                  </a:ext>
                </a:extLst>
              </p:cNvPr>
              <p:cNvSpPr txBox="1">
                <a:spLocks noRot="1" noChangeAspect="1" noMove="1" noResize="1" noEditPoints="1" noAdjustHandles="1" noChangeArrowheads="1" noChangeShapeType="1" noTextEdit="1"/>
              </p:cNvSpPr>
              <p:nvPr/>
            </p:nvSpPr>
            <p:spPr>
              <a:xfrm>
                <a:off x="1784888" y="4484108"/>
                <a:ext cx="7730683" cy="895373"/>
              </a:xfrm>
              <a:prstGeom prst="rect">
                <a:avLst/>
              </a:prstGeom>
              <a:blipFill>
                <a:blip r:embed="rId5"/>
                <a:stretch>
                  <a:fillRect l="-394" b="-4110"/>
                </a:stretch>
              </a:blipFill>
            </p:spPr>
            <p:txBody>
              <a:bodyPr/>
              <a:lstStyle/>
              <a:p>
                <a:r>
                  <a:rPr lang="en-GB">
                    <a:noFill/>
                  </a:rPr>
                  <a:t> </a:t>
                </a:r>
              </a:p>
            </p:txBody>
          </p:sp>
        </mc:Fallback>
      </mc:AlternateContent>
    </p:spTree>
    <p:extLst>
      <p:ext uri="{BB962C8B-B14F-4D97-AF65-F5344CB8AC3E}">
        <p14:creationId xmlns:p14="http://schemas.microsoft.com/office/powerpoint/2010/main" val="67984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ROUNDING-OFF RULES</a:t>
            </a:r>
          </a:p>
        </p:txBody>
      </p:sp>
      <p:sp>
        <p:nvSpPr>
          <p:cNvPr id="5" name="TextBox 4">
            <a:extLst>
              <a:ext uri="{FF2B5EF4-FFF2-40B4-BE49-F238E27FC236}">
                <a16:creationId xmlns:a16="http://schemas.microsoft.com/office/drawing/2014/main" id="{121775E6-ACAD-A0A5-FDDC-138F4D0A2E07}"/>
              </a:ext>
            </a:extLst>
          </p:cNvPr>
          <p:cNvSpPr txBox="1"/>
          <p:nvPr/>
        </p:nvSpPr>
        <p:spPr>
          <a:xfrm>
            <a:off x="392430" y="1530221"/>
            <a:ext cx="9973880" cy="1733808"/>
          </a:xfrm>
          <a:prstGeom prst="rect">
            <a:avLst/>
          </a:prstGeom>
          <a:no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If</a:t>
            </a:r>
            <a:r>
              <a:rPr lang="en-GB" sz="2800" spc="10" dirty="0">
                <a:latin typeface="Open Sans" pitchFamily="2" charset="0"/>
                <a:ea typeface="Open Sans" pitchFamily="2" charset="0"/>
                <a:cs typeface="Open Sans" pitchFamily="2" charset="0"/>
              </a:rPr>
              <a:t> </a:t>
            </a:r>
            <a:r>
              <a:rPr lang="en-GB" sz="2800" spc="-40" dirty="0">
                <a:latin typeface="Open Sans" pitchFamily="2" charset="0"/>
                <a:ea typeface="Open Sans" pitchFamily="2" charset="0"/>
                <a:cs typeface="Open Sans" pitchFamily="2" charset="0"/>
              </a:rPr>
              <a:t>we</a:t>
            </a:r>
            <a:r>
              <a:rPr lang="en-GB" sz="2800" spc="15" dirty="0">
                <a:latin typeface="Open Sans" pitchFamily="2" charset="0"/>
                <a:ea typeface="Open Sans" pitchFamily="2" charset="0"/>
                <a:cs typeface="Open Sans" pitchFamily="2" charset="0"/>
              </a:rPr>
              <a:t> </a:t>
            </a:r>
            <a:r>
              <a:rPr lang="en-GB" sz="2800" spc="-50" dirty="0">
                <a:latin typeface="Open Sans" pitchFamily="2" charset="0"/>
                <a:ea typeface="Open Sans" pitchFamily="2" charset="0"/>
                <a:cs typeface="Open Sans" pitchFamily="2" charset="0"/>
              </a:rPr>
              <a:t>need</a:t>
            </a:r>
            <a:r>
              <a:rPr lang="en-GB" sz="2800" spc="1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to</a:t>
            </a:r>
            <a:r>
              <a:rPr lang="en-GB" sz="2800" spc="15" dirty="0">
                <a:latin typeface="Open Sans" pitchFamily="2" charset="0"/>
                <a:ea typeface="Open Sans" pitchFamily="2" charset="0"/>
                <a:cs typeface="Open Sans" pitchFamily="2" charset="0"/>
              </a:rPr>
              <a:t> </a:t>
            </a:r>
            <a:r>
              <a:rPr lang="en-GB" sz="2800" spc="-10" dirty="0">
                <a:latin typeface="Open Sans" pitchFamily="2" charset="0"/>
                <a:ea typeface="Open Sans" pitchFamily="2" charset="0"/>
                <a:cs typeface="Open Sans" pitchFamily="2" charset="0"/>
              </a:rPr>
              <a:t>round</a:t>
            </a:r>
            <a:r>
              <a:rPr lang="en-GB" sz="2800" spc="1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the</a:t>
            </a:r>
            <a:r>
              <a:rPr lang="en-GB" sz="2800" spc="10" dirty="0">
                <a:latin typeface="Open Sans" pitchFamily="2" charset="0"/>
                <a:ea typeface="Open Sans" pitchFamily="2" charset="0"/>
                <a:cs typeface="Open Sans" pitchFamily="2" charset="0"/>
              </a:rPr>
              <a:t> </a:t>
            </a:r>
            <a:r>
              <a:rPr lang="en-GB" sz="2800" spc="-10" dirty="0">
                <a:latin typeface="Open Sans" pitchFamily="2" charset="0"/>
                <a:ea typeface="Open Sans" pitchFamily="2" charset="0"/>
                <a:cs typeface="Open Sans" pitchFamily="2" charset="0"/>
              </a:rPr>
              <a:t>result</a:t>
            </a:r>
            <a:r>
              <a:rPr lang="en-GB" sz="2800" spc="1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for</a:t>
            </a:r>
            <a:r>
              <a:rPr lang="en-GB" sz="2800" spc="1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a</a:t>
            </a:r>
            <a:r>
              <a:rPr lang="en-GB" sz="2800" spc="15" dirty="0">
                <a:latin typeface="Open Sans" pitchFamily="2" charset="0"/>
                <a:ea typeface="Open Sans" pitchFamily="2" charset="0"/>
                <a:cs typeface="Open Sans" pitchFamily="2" charset="0"/>
              </a:rPr>
              <a:t> </a:t>
            </a:r>
            <a:r>
              <a:rPr lang="en-GB" sz="2800" spc="-45" dirty="0">
                <a:latin typeface="Open Sans" pitchFamily="2" charset="0"/>
                <a:ea typeface="Open Sans" pitchFamily="2" charset="0"/>
                <a:cs typeface="Open Sans" pitchFamily="2" charset="0"/>
              </a:rPr>
              <a:t>measure</a:t>
            </a:r>
            <a:r>
              <a:rPr lang="en-GB" sz="2800" spc="1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a:t>
            </a:r>
            <a:r>
              <a:rPr lang="en-GB" sz="2800" spc="15" dirty="0">
                <a:latin typeface="Open Sans" pitchFamily="2" charset="0"/>
                <a:ea typeface="Open Sans" pitchFamily="2" charset="0"/>
                <a:cs typeface="Open Sans" pitchFamily="2" charset="0"/>
              </a:rPr>
              <a:t> </a:t>
            </a:r>
            <a:r>
              <a:rPr lang="en-GB" sz="2800" spc="-10" dirty="0">
                <a:latin typeface="Open Sans" pitchFamily="2" charset="0"/>
                <a:ea typeface="Open Sans" pitchFamily="2" charset="0"/>
                <a:cs typeface="Open Sans" pitchFamily="2" charset="0"/>
              </a:rPr>
              <a:t>centre…</a:t>
            </a:r>
          </a:p>
          <a:p>
            <a:pPr marL="469900" indent="-457200">
              <a:lnSpc>
                <a:spcPct val="100000"/>
              </a:lnSpc>
              <a:spcBef>
                <a:spcPts val="409"/>
              </a:spcBef>
              <a:buFont typeface="Arial" panose="020B0604020202020204" pitchFamily="34" charset="0"/>
              <a:buChar char="•"/>
            </a:pPr>
            <a:r>
              <a:rPr lang="en-GB" sz="2400" spc="-10" dirty="0">
                <a:latin typeface="Open Sans Light" pitchFamily="2" charset="0"/>
                <a:ea typeface="Open Sans Light" pitchFamily="2" charset="0"/>
                <a:cs typeface="Open Sans Light" pitchFamily="2" charset="0"/>
              </a:rPr>
              <a:t>For</a:t>
            </a:r>
            <a:r>
              <a:rPr lang="en-GB" sz="2400" spc="-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 </a:t>
            </a:r>
            <a:r>
              <a:rPr lang="en-GB" sz="2400" b="1" spc="-20" dirty="0">
                <a:latin typeface="Open Sans Light" pitchFamily="2" charset="0"/>
                <a:ea typeface="Open Sans Light" pitchFamily="2" charset="0"/>
                <a:cs typeface="Open Sans Light" pitchFamily="2" charset="0"/>
              </a:rPr>
              <a:t>mean</a:t>
            </a:r>
            <a:r>
              <a:rPr lang="en-GB" sz="2400" spc="-20" dirty="0">
                <a:latin typeface="Open Sans Light" pitchFamily="2" charset="0"/>
                <a:ea typeface="Open Sans Light" pitchFamily="2" charset="0"/>
                <a:cs typeface="Open Sans Light" pitchFamily="2" charset="0"/>
              </a:rPr>
              <a:t>,</a:t>
            </a:r>
            <a:r>
              <a:rPr lang="en-GB" sz="2400" spc="-5" dirty="0">
                <a:latin typeface="Open Sans Light" pitchFamily="2" charset="0"/>
                <a:ea typeface="Open Sans Light" pitchFamily="2" charset="0"/>
                <a:cs typeface="Open Sans Light" pitchFamily="2" charset="0"/>
              </a:rPr>
              <a:t> </a:t>
            </a:r>
            <a:r>
              <a:rPr lang="en-GB" sz="2400" b="1" spc="-25" dirty="0">
                <a:latin typeface="Open Sans Light" pitchFamily="2" charset="0"/>
                <a:ea typeface="Open Sans Light" pitchFamily="2" charset="0"/>
                <a:cs typeface="Open Sans Light" pitchFamily="2" charset="0"/>
              </a:rPr>
              <a:t>median</a:t>
            </a:r>
            <a:r>
              <a:rPr lang="en-GB" sz="2400" b="1"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and</a:t>
            </a:r>
            <a:r>
              <a:rPr lang="en-GB" sz="2400" spc="-5" dirty="0">
                <a:latin typeface="Open Sans Light" pitchFamily="2" charset="0"/>
                <a:ea typeface="Open Sans Light" pitchFamily="2" charset="0"/>
                <a:cs typeface="Open Sans Light" pitchFamily="2" charset="0"/>
              </a:rPr>
              <a:t> </a:t>
            </a:r>
            <a:r>
              <a:rPr lang="en-GB" sz="2400" b="1" spc="-30" dirty="0">
                <a:latin typeface="Open Sans Light" pitchFamily="2" charset="0"/>
                <a:ea typeface="Open Sans Light" pitchFamily="2" charset="0"/>
                <a:cs typeface="Open Sans Light" pitchFamily="2" charset="0"/>
              </a:rPr>
              <a:t>midrange</a:t>
            </a:r>
            <a:r>
              <a:rPr lang="en-GB" sz="2400" spc="-30" dirty="0">
                <a:latin typeface="Open Sans Light" pitchFamily="2" charset="0"/>
                <a:ea typeface="Open Sans Light" pitchFamily="2" charset="0"/>
                <a:cs typeface="Open Sans Light" pitchFamily="2" charset="0"/>
              </a:rPr>
              <a:t>,</a:t>
            </a:r>
            <a:r>
              <a:rPr lang="en-GB" sz="240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round</a:t>
            </a:r>
            <a:r>
              <a:rPr lang="en-GB" sz="2400" spc="-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to </a:t>
            </a:r>
            <a:r>
              <a:rPr lang="en-GB" sz="2400" spc="-25" dirty="0">
                <a:latin typeface="Open Sans Light" pitchFamily="2" charset="0"/>
                <a:ea typeface="Open Sans Light" pitchFamily="2" charset="0"/>
                <a:cs typeface="Open Sans Light" pitchFamily="2" charset="0"/>
              </a:rPr>
              <a:t>one</a:t>
            </a:r>
            <a:r>
              <a:rPr lang="en-GB" sz="2400" spc="-5"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more</a:t>
            </a:r>
            <a:r>
              <a:rPr lang="en-GB" sz="2400"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decimal</a:t>
            </a:r>
            <a:r>
              <a:rPr lang="en-GB" sz="2400" spc="-5" dirty="0">
                <a:latin typeface="Open Sans Light" pitchFamily="2" charset="0"/>
                <a:ea typeface="Open Sans Light" pitchFamily="2" charset="0"/>
                <a:cs typeface="Open Sans Light" pitchFamily="2" charset="0"/>
              </a:rPr>
              <a:t> </a:t>
            </a:r>
            <a:r>
              <a:rPr lang="en-GB" sz="2400" spc="-30" dirty="0">
                <a:latin typeface="Open Sans Light" pitchFamily="2" charset="0"/>
                <a:ea typeface="Open Sans Light" pitchFamily="2" charset="0"/>
                <a:cs typeface="Open Sans Light" pitchFamily="2" charset="0"/>
              </a:rPr>
              <a:t>place</a:t>
            </a:r>
            <a:r>
              <a:rPr lang="en-GB" sz="2400" dirty="0">
                <a:latin typeface="Open Sans Light" pitchFamily="2" charset="0"/>
                <a:ea typeface="Open Sans Light" pitchFamily="2" charset="0"/>
                <a:cs typeface="Open Sans Light" pitchFamily="2" charset="0"/>
              </a:rPr>
              <a:t> than</a:t>
            </a:r>
            <a:r>
              <a:rPr lang="en-GB" sz="2400" spc="-5"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is </a:t>
            </a:r>
            <a:r>
              <a:rPr lang="en-GB" sz="2400" spc="-35" dirty="0">
                <a:latin typeface="Open Sans Light" pitchFamily="2" charset="0"/>
                <a:ea typeface="Open Sans Light" pitchFamily="2" charset="0"/>
                <a:cs typeface="Open Sans Light" pitchFamily="2" charset="0"/>
              </a:rPr>
              <a:t>present</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in</a:t>
            </a:r>
            <a:r>
              <a:rPr lang="en-GB" sz="2400" spc="1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15"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original</a:t>
            </a:r>
            <a:r>
              <a:rPr lang="en-GB" sz="2400" spc="15"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set</a:t>
            </a:r>
            <a:r>
              <a:rPr lang="en-GB" sz="2400" spc="1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of</a:t>
            </a:r>
            <a:r>
              <a:rPr lang="en-GB" sz="2400" spc="15"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values.</a:t>
            </a:r>
          </a:p>
          <a:p>
            <a:pPr marL="469900" indent="-457200">
              <a:lnSpc>
                <a:spcPct val="100000"/>
              </a:lnSpc>
              <a:spcBef>
                <a:spcPts val="409"/>
              </a:spcBef>
              <a:buFont typeface="Arial" panose="020B0604020202020204" pitchFamily="34" charset="0"/>
              <a:buChar char="•"/>
            </a:pPr>
            <a:r>
              <a:rPr lang="en-GB" sz="2400" spc="-10" dirty="0">
                <a:latin typeface="Open Sans Light" pitchFamily="2" charset="0"/>
                <a:ea typeface="Open Sans Light" pitchFamily="2" charset="0"/>
                <a:cs typeface="Open Sans Light" pitchFamily="2" charset="0"/>
              </a:rPr>
              <a:t>For</a:t>
            </a:r>
            <a:r>
              <a:rPr lang="en-GB" sz="2400" dirty="0">
                <a:latin typeface="Open Sans Light" pitchFamily="2" charset="0"/>
                <a:ea typeface="Open Sans Light" pitchFamily="2" charset="0"/>
                <a:cs typeface="Open Sans Light" pitchFamily="2" charset="0"/>
              </a:rPr>
              <a:t> the </a:t>
            </a:r>
            <a:r>
              <a:rPr lang="en-GB" sz="2400" b="1" spc="-10" dirty="0">
                <a:latin typeface="Open Sans Light" pitchFamily="2" charset="0"/>
                <a:ea typeface="Open Sans Light" pitchFamily="2" charset="0"/>
                <a:cs typeface="Open Sans Light" pitchFamily="2" charset="0"/>
              </a:rPr>
              <a:t>mode</a:t>
            </a:r>
            <a:r>
              <a:rPr lang="en-GB" sz="2400" spc="-10" dirty="0">
                <a:latin typeface="Open Sans Light" pitchFamily="2" charset="0"/>
                <a:ea typeface="Open Sans Light" pitchFamily="2" charset="0"/>
                <a:cs typeface="Open Sans Light" pitchFamily="2" charset="0"/>
              </a:rPr>
              <a:t>,</a:t>
            </a:r>
            <a:r>
              <a:rPr lang="en-GB" sz="2400" dirty="0">
                <a:latin typeface="Open Sans Light" pitchFamily="2" charset="0"/>
                <a:ea typeface="Open Sans Light" pitchFamily="2" charset="0"/>
                <a:cs typeface="Open Sans Light" pitchFamily="2" charset="0"/>
              </a:rPr>
              <a:t> </a:t>
            </a:r>
            <a:r>
              <a:rPr lang="en-GB" sz="2400" spc="-40" dirty="0">
                <a:latin typeface="Open Sans Light" pitchFamily="2" charset="0"/>
                <a:ea typeface="Open Sans Light" pitchFamily="2" charset="0"/>
                <a:cs typeface="Open Sans Light" pitchFamily="2" charset="0"/>
              </a:rPr>
              <a:t>leave</a:t>
            </a:r>
            <a:r>
              <a:rPr lang="en-GB" sz="2400" dirty="0">
                <a:latin typeface="Open Sans Light" pitchFamily="2" charset="0"/>
                <a:ea typeface="Open Sans Light" pitchFamily="2" charset="0"/>
                <a:cs typeface="Open Sans Light" pitchFamily="2" charset="0"/>
              </a:rPr>
              <a:t> the </a:t>
            </a:r>
            <a:r>
              <a:rPr lang="en-GB" sz="2400" spc="-25" dirty="0">
                <a:latin typeface="Open Sans Light" pitchFamily="2" charset="0"/>
                <a:ea typeface="Open Sans Light" pitchFamily="2" charset="0"/>
                <a:cs typeface="Open Sans Light" pitchFamily="2" charset="0"/>
              </a:rPr>
              <a:t>value</a:t>
            </a:r>
            <a:r>
              <a:rPr lang="en-GB" sz="2400" dirty="0">
                <a:latin typeface="Open Sans Light" pitchFamily="2" charset="0"/>
                <a:ea typeface="Open Sans Light" pitchFamily="2" charset="0"/>
                <a:cs typeface="Open Sans Light" pitchFamily="2" charset="0"/>
              </a:rPr>
              <a:t> </a:t>
            </a:r>
            <a:r>
              <a:rPr lang="en-GB" sz="2400" spc="-45" dirty="0">
                <a:latin typeface="Open Sans Light" pitchFamily="2" charset="0"/>
                <a:ea typeface="Open Sans Light" pitchFamily="2" charset="0"/>
                <a:cs typeface="Open Sans Light" pitchFamily="2" charset="0"/>
              </a:rPr>
              <a:t>as</a:t>
            </a:r>
            <a:r>
              <a:rPr lang="en-GB" sz="2400" spc="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is without </a:t>
            </a:r>
            <a:r>
              <a:rPr lang="en-GB" sz="2400" spc="-10" dirty="0">
                <a:latin typeface="Open Sans Light" pitchFamily="2" charset="0"/>
                <a:ea typeface="Open Sans Light" pitchFamily="2" charset="0"/>
                <a:cs typeface="Open Sans Light" pitchFamily="2" charset="0"/>
              </a:rPr>
              <a:t>rounding.</a:t>
            </a:r>
            <a:endParaRPr lang="en-GB" sz="2400" dirty="0">
              <a:latin typeface="Open Sans Light" pitchFamily="2" charset="0"/>
              <a:ea typeface="Open Sans Light" pitchFamily="2" charset="0"/>
              <a:cs typeface="Open Sans Light" pitchFamily="2" charset="0"/>
            </a:endParaRPr>
          </a:p>
        </p:txBody>
      </p:sp>
      <p:pic>
        <p:nvPicPr>
          <p:cNvPr id="6" name="Graphic 5">
            <a:extLst>
              <a:ext uri="{FF2B5EF4-FFF2-40B4-BE49-F238E27FC236}">
                <a16:creationId xmlns:a16="http://schemas.microsoft.com/office/drawing/2014/main" id="{4F273493-6316-BCFB-A002-4784D3292D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879" y="3284160"/>
            <a:ext cx="1303811" cy="1303811"/>
          </a:xfrm>
          <a:prstGeom prst="rect">
            <a:avLst/>
          </a:prstGeom>
        </p:spPr>
      </p:pic>
      <p:pic>
        <p:nvPicPr>
          <p:cNvPr id="7" name="Graphic 6">
            <a:extLst>
              <a:ext uri="{FF2B5EF4-FFF2-40B4-BE49-F238E27FC236}">
                <a16:creationId xmlns:a16="http://schemas.microsoft.com/office/drawing/2014/main" id="{31FA6EE8-7641-4B88-D4C3-9A293CB36D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8806" y="3264029"/>
            <a:ext cx="1303811" cy="1303811"/>
          </a:xfrm>
          <a:prstGeom prst="rect">
            <a:avLst/>
          </a:prstGeom>
        </p:spPr>
      </p:pic>
      <p:pic>
        <p:nvPicPr>
          <p:cNvPr id="8" name="Graphic 7">
            <a:extLst>
              <a:ext uri="{FF2B5EF4-FFF2-40B4-BE49-F238E27FC236}">
                <a16:creationId xmlns:a16="http://schemas.microsoft.com/office/drawing/2014/main" id="{6F2AE24D-EE9F-0052-DFD0-BAD059C44F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39432" y="3284159"/>
            <a:ext cx="1303811" cy="1303811"/>
          </a:xfrm>
          <a:prstGeom prst="rect">
            <a:avLst/>
          </a:prstGeom>
        </p:spPr>
      </p:pic>
      <p:sp>
        <p:nvSpPr>
          <p:cNvPr id="9" name="Rectangle 8">
            <a:extLst>
              <a:ext uri="{FF2B5EF4-FFF2-40B4-BE49-F238E27FC236}">
                <a16:creationId xmlns:a16="http://schemas.microsoft.com/office/drawing/2014/main" id="{298BDFA7-8124-97D1-D208-AB1AE85E9E36}"/>
              </a:ext>
            </a:extLst>
          </p:cNvPr>
          <p:cNvSpPr/>
          <p:nvPr/>
        </p:nvSpPr>
        <p:spPr>
          <a:xfrm>
            <a:off x="1016125" y="3571672"/>
            <a:ext cx="312430" cy="769441"/>
          </a:xfrm>
          <a:prstGeom prst="rect">
            <a:avLst/>
          </a:prstGeom>
          <a:noFill/>
        </p:spPr>
        <p:txBody>
          <a:bodyPr wrap="squar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8</a:t>
            </a:r>
          </a:p>
        </p:txBody>
      </p:sp>
      <p:sp>
        <p:nvSpPr>
          <p:cNvPr id="11" name="Rectangle 10">
            <a:extLst>
              <a:ext uri="{FF2B5EF4-FFF2-40B4-BE49-F238E27FC236}">
                <a16:creationId xmlns:a16="http://schemas.microsoft.com/office/drawing/2014/main" id="{18E4131C-0296-FEE0-307C-BBF5AFB277BB}"/>
              </a:ext>
            </a:extLst>
          </p:cNvPr>
          <p:cNvSpPr/>
          <p:nvPr/>
        </p:nvSpPr>
        <p:spPr>
          <a:xfrm>
            <a:off x="1837647" y="3595624"/>
            <a:ext cx="1204375"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13</a:t>
            </a:r>
          </a:p>
        </p:txBody>
      </p:sp>
      <p:sp>
        <p:nvSpPr>
          <p:cNvPr id="12" name="Rectangle 11">
            <a:extLst>
              <a:ext uri="{FF2B5EF4-FFF2-40B4-BE49-F238E27FC236}">
                <a16:creationId xmlns:a16="http://schemas.microsoft.com/office/drawing/2014/main" id="{4ECFC4D1-F929-DDBB-F554-782E0770BA90}"/>
              </a:ext>
            </a:extLst>
          </p:cNvPr>
          <p:cNvSpPr/>
          <p:nvPr/>
        </p:nvSpPr>
        <p:spPr>
          <a:xfrm>
            <a:off x="3255309" y="3633227"/>
            <a:ext cx="91440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20</a:t>
            </a:r>
          </a:p>
        </p:txBody>
      </p:sp>
      <p:pic>
        <p:nvPicPr>
          <p:cNvPr id="15" name="Graphic 14">
            <a:extLst>
              <a:ext uri="{FF2B5EF4-FFF2-40B4-BE49-F238E27FC236}">
                <a16:creationId xmlns:a16="http://schemas.microsoft.com/office/drawing/2014/main" id="{B229ED62-0DEE-04A4-7771-6539A71BAA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0134" y="3284159"/>
            <a:ext cx="1303811" cy="1303811"/>
          </a:xfrm>
          <a:prstGeom prst="rect">
            <a:avLst/>
          </a:prstGeom>
        </p:spPr>
      </p:pic>
      <p:sp>
        <p:nvSpPr>
          <p:cNvPr id="16" name="Rectangle 15">
            <a:extLst>
              <a:ext uri="{FF2B5EF4-FFF2-40B4-BE49-F238E27FC236}">
                <a16:creationId xmlns:a16="http://schemas.microsoft.com/office/drawing/2014/main" id="{81615060-A0BD-0DF5-9C6B-B7BAC0A16400}"/>
              </a:ext>
            </a:extLst>
          </p:cNvPr>
          <p:cNvSpPr/>
          <p:nvPr/>
        </p:nvSpPr>
        <p:spPr>
          <a:xfrm>
            <a:off x="4467198" y="3633227"/>
            <a:ext cx="91440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6</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5C5D89C-68E5-6C32-BBF0-ECA8913F68C2}"/>
                  </a:ext>
                </a:extLst>
              </p:cNvPr>
              <p:cNvSpPr txBox="1"/>
              <p:nvPr/>
            </p:nvSpPr>
            <p:spPr>
              <a:xfrm>
                <a:off x="625067" y="4855352"/>
                <a:ext cx="6195611" cy="1200329"/>
              </a:xfrm>
              <a:prstGeom prst="rect">
                <a:avLst/>
              </a:prstGeom>
              <a:noFill/>
            </p:spPr>
            <p:txBody>
              <a:bodyPr wrap="square" rtlCol="0">
                <a:spAutoFit/>
              </a:bodyPr>
              <a:lstStyle/>
              <a:p>
                <a14:m>
                  <m:oMath xmlns:m="http://schemas.openxmlformats.org/officeDocument/2006/math">
                    <m:acc>
                      <m:accPr>
                        <m:chr m:val="̅"/>
                        <m:ctrlPr>
                          <a:rPr lang="en-GB" sz="2400" i="1" smtClean="0">
                            <a:latin typeface="Cambria Math" panose="02040503050406030204" pitchFamily="18" charset="0"/>
                            <a:ea typeface="Open Sans" pitchFamily="2" charset="0"/>
                            <a:cs typeface="Open Sans" pitchFamily="2" charset="0"/>
                          </a:rPr>
                        </m:ctrlPr>
                      </m:accPr>
                      <m:e>
                        <m:r>
                          <a:rPr lang="en-GB" sz="2400" b="0" i="1" smtClean="0">
                            <a:latin typeface="Cambria Math" panose="02040503050406030204" pitchFamily="18" charset="0"/>
                            <a:ea typeface="Open Sans" pitchFamily="2" charset="0"/>
                            <a:cs typeface="Open Sans" pitchFamily="2" charset="0"/>
                          </a:rPr>
                          <m:t>𝑥</m:t>
                        </m:r>
                      </m:e>
                    </m:acc>
                  </m:oMath>
                </a14:m>
                <a:r>
                  <a:rPr lang="en-GB" sz="2400" dirty="0">
                    <a:latin typeface="Open Sans" pitchFamily="2" charset="0"/>
                    <a:ea typeface="Open Sans" pitchFamily="2" charset="0"/>
                    <a:cs typeface="Open Sans" pitchFamily="2" charset="0"/>
                  </a:rPr>
                  <a:t> = 47/4 = 11.75</a:t>
                </a:r>
              </a:p>
              <a:p>
                <a:r>
                  <a:rPr lang="en-GB" sz="2400" b="1" dirty="0">
                    <a:latin typeface="Open Sans" pitchFamily="2" charset="0"/>
                    <a:ea typeface="Open Sans" pitchFamily="2" charset="0"/>
                    <a:cs typeface="Open Sans" pitchFamily="2" charset="0"/>
                  </a:rPr>
                  <a:t>= 11.8 </a:t>
                </a:r>
                <a:r>
                  <a:rPr lang="en-GB" sz="2400" dirty="0">
                    <a:latin typeface="Open Sans" pitchFamily="2" charset="0"/>
                    <a:ea typeface="Open Sans" pitchFamily="2" charset="0"/>
                    <a:cs typeface="Open Sans" pitchFamily="2" charset="0"/>
                  </a:rPr>
                  <a:t>rounded to one more decimal place than in the original values (0)</a:t>
                </a:r>
              </a:p>
            </p:txBody>
          </p:sp>
        </mc:Choice>
        <mc:Fallback xmlns="">
          <p:sp>
            <p:nvSpPr>
              <p:cNvPr id="17" name="TextBox 16">
                <a:extLst>
                  <a:ext uri="{FF2B5EF4-FFF2-40B4-BE49-F238E27FC236}">
                    <a16:creationId xmlns:a16="http://schemas.microsoft.com/office/drawing/2014/main" id="{35C5D89C-68E5-6C32-BBF0-ECA8913F68C2}"/>
                  </a:ext>
                </a:extLst>
              </p:cNvPr>
              <p:cNvSpPr txBox="1">
                <a:spLocks noRot="1" noChangeAspect="1" noMove="1" noResize="1" noEditPoints="1" noAdjustHandles="1" noChangeArrowheads="1" noChangeShapeType="1" noTextEdit="1"/>
              </p:cNvSpPr>
              <p:nvPr/>
            </p:nvSpPr>
            <p:spPr>
              <a:xfrm>
                <a:off x="625067" y="4855352"/>
                <a:ext cx="6195611" cy="1200329"/>
              </a:xfrm>
              <a:prstGeom prst="rect">
                <a:avLst/>
              </a:prstGeom>
              <a:blipFill>
                <a:blip r:embed="rId7"/>
                <a:stretch>
                  <a:fillRect l="-1575" t="-4061" b="-10660"/>
                </a:stretch>
              </a:blipFill>
            </p:spPr>
            <p:txBody>
              <a:bodyPr/>
              <a:lstStyle/>
              <a:p>
                <a:r>
                  <a:rPr lang="en-GB">
                    <a:noFill/>
                  </a:rPr>
                  <a:t> </a:t>
                </a:r>
              </a:p>
            </p:txBody>
          </p:sp>
        </mc:Fallback>
      </mc:AlternateContent>
    </p:spTree>
    <p:extLst>
      <p:ext uri="{BB962C8B-B14F-4D97-AF65-F5344CB8AC3E}">
        <p14:creationId xmlns:p14="http://schemas.microsoft.com/office/powerpoint/2010/main" val="3310922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9" name="Picture 18" descr="A group of chocolate chip cookies&#10;&#10;Description automatically generated">
            <a:extLst>
              <a:ext uri="{FF2B5EF4-FFF2-40B4-BE49-F238E27FC236}">
                <a16:creationId xmlns:a16="http://schemas.microsoft.com/office/drawing/2014/main" id="{12DC0613-F535-B48D-7F47-C000B06AA95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5625"/>
          <a:stretch/>
        </p:blipFill>
        <p:spPr>
          <a:xfrm rot="5400000">
            <a:off x="2667000" y="-2667000"/>
            <a:ext cx="6858000" cy="12192000"/>
          </a:xfrm>
          <a:prstGeom prst="rect">
            <a:avLst/>
          </a:prstGeom>
        </p:spPr>
      </p:pic>
      <p:sp>
        <p:nvSpPr>
          <p:cNvPr id="20" name="Rectangle: Rounded Corners 19">
            <a:extLst>
              <a:ext uri="{FF2B5EF4-FFF2-40B4-BE49-F238E27FC236}">
                <a16:creationId xmlns:a16="http://schemas.microsoft.com/office/drawing/2014/main" id="{F0972649-46A5-4D08-CEBC-F9685FEEE45E}"/>
              </a:ext>
            </a:extLst>
          </p:cNvPr>
          <p:cNvSpPr/>
          <p:nvPr/>
        </p:nvSpPr>
        <p:spPr>
          <a:xfrm>
            <a:off x="0" y="320675"/>
            <a:ext cx="12192000" cy="4204672"/>
          </a:xfrm>
          <a:prstGeom prst="roundRect">
            <a:avLst>
              <a:gd name="adj" fmla="val 0"/>
            </a:avLst>
          </a:prstGeom>
          <a:solidFill>
            <a:schemeClr val="dk1">
              <a:alpha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19DA0240-70D2-7D8A-F9D8-5AD85947EE00}"/>
              </a:ext>
            </a:extLst>
          </p:cNvPr>
          <p:cNvSpPr txBox="1">
            <a:spLocks/>
          </p:cNvSpPr>
          <p:nvPr/>
        </p:nvSpPr>
        <p:spPr>
          <a:xfrm>
            <a:off x="373224" y="320675"/>
            <a:ext cx="105348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A CHOCOLATE-CHIP EXAMPLE</a:t>
            </a:r>
          </a:p>
        </p:txBody>
      </p:sp>
      <p:sp>
        <p:nvSpPr>
          <p:cNvPr id="3" name="TextBox 2">
            <a:extLst>
              <a:ext uri="{FF2B5EF4-FFF2-40B4-BE49-F238E27FC236}">
                <a16:creationId xmlns:a16="http://schemas.microsoft.com/office/drawing/2014/main" id="{AECFA771-FF36-EEBB-370F-3086D165E82F}"/>
              </a:ext>
            </a:extLst>
          </p:cNvPr>
          <p:cNvSpPr txBox="1"/>
          <p:nvPr/>
        </p:nvSpPr>
        <p:spPr>
          <a:xfrm>
            <a:off x="495067" y="1830045"/>
            <a:ext cx="10534806" cy="2049022"/>
          </a:xfrm>
          <a:prstGeom prst="rect">
            <a:avLst/>
          </a:prstGeom>
          <a:noFill/>
        </p:spPr>
        <p:txBody>
          <a:bodyPr wrap="square">
            <a:spAutoFit/>
          </a:bodyPr>
          <a:lstStyle/>
          <a:p>
            <a:pPr marL="12700" marR="5080">
              <a:lnSpc>
                <a:spcPct val="101000"/>
              </a:lnSpc>
              <a:spcBef>
                <a:spcPts val="409"/>
              </a:spcBef>
            </a:pPr>
            <a:r>
              <a:rPr lang="en-GB" sz="2400" spc="-10" dirty="0">
                <a:latin typeface="Open Sans" pitchFamily="2" charset="0"/>
                <a:ea typeface="Open Sans" pitchFamily="2" charset="0"/>
                <a:cs typeface="Open Sans" pitchFamily="2" charset="0"/>
              </a:rPr>
              <a:t>We</a:t>
            </a:r>
            <a:r>
              <a:rPr lang="en-GB" sz="2400" dirty="0">
                <a:latin typeface="Open Sans" pitchFamily="2" charset="0"/>
                <a:ea typeface="Open Sans" pitchFamily="2" charset="0"/>
                <a:cs typeface="Open Sans" pitchFamily="2" charset="0"/>
              </a:rPr>
              <a:t> want</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to</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count</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the </a:t>
            </a:r>
            <a:r>
              <a:rPr lang="en-GB" sz="2400" spc="-20" dirty="0">
                <a:latin typeface="Open Sans" pitchFamily="2" charset="0"/>
                <a:ea typeface="Open Sans" pitchFamily="2" charset="0"/>
                <a:cs typeface="Open Sans" pitchFamily="2" charset="0"/>
              </a:rPr>
              <a:t>number</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of</a:t>
            </a:r>
            <a:r>
              <a:rPr lang="en-GB" sz="2400" spc="5"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chocolate</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chips</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in </a:t>
            </a:r>
            <a:r>
              <a:rPr lang="en-GB" sz="2400" spc="-25" dirty="0">
                <a:latin typeface="Open Sans" pitchFamily="2" charset="0"/>
                <a:ea typeface="Open Sans" pitchFamily="2" charset="0"/>
                <a:cs typeface="Open Sans" pitchFamily="2" charset="0"/>
              </a:rPr>
              <a:t>cookies.</a:t>
            </a:r>
            <a:r>
              <a:rPr lang="en-GB" sz="2400" spc="95" dirty="0">
                <a:latin typeface="Open Sans" pitchFamily="2" charset="0"/>
                <a:ea typeface="Open Sans" pitchFamily="2" charset="0"/>
                <a:cs typeface="Open Sans" pitchFamily="2" charset="0"/>
              </a:rPr>
              <a:t> </a:t>
            </a:r>
            <a:r>
              <a:rPr lang="en-GB" sz="2400" spc="-10" dirty="0">
                <a:latin typeface="Open Sans" pitchFamily="2" charset="0"/>
                <a:ea typeface="Open Sans" pitchFamily="2" charset="0"/>
                <a:cs typeface="Open Sans" pitchFamily="2" charset="0"/>
              </a:rPr>
              <a:t>We</a:t>
            </a:r>
            <a:r>
              <a:rPr lang="en-GB" sz="2400" dirty="0">
                <a:latin typeface="Open Sans" pitchFamily="2" charset="0"/>
                <a:ea typeface="Open Sans" pitchFamily="2" charset="0"/>
                <a:cs typeface="Open Sans" pitchFamily="2" charset="0"/>
              </a:rPr>
              <a:t> </a:t>
            </a:r>
            <a:r>
              <a:rPr lang="en-GB" sz="2400" spc="-30" dirty="0">
                <a:latin typeface="Open Sans" pitchFamily="2" charset="0"/>
                <a:ea typeface="Open Sans" pitchFamily="2" charset="0"/>
                <a:cs typeface="Open Sans" pitchFamily="2" charset="0"/>
              </a:rPr>
              <a:t>are</a:t>
            </a:r>
            <a:r>
              <a:rPr lang="en-GB" sz="2400" spc="5"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given</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a</a:t>
            </a:r>
            <a:r>
              <a:rPr lang="en-GB" sz="2400" spc="5" dirty="0">
                <a:latin typeface="Open Sans" pitchFamily="2" charset="0"/>
                <a:ea typeface="Open Sans" pitchFamily="2" charset="0"/>
                <a:cs typeface="Open Sans" pitchFamily="2" charset="0"/>
              </a:rPr>
              <a:t> </a:t>
            </a:r>
            <a:r>
              <a:rPr lang="en-GB" sz="2400" spc="-40" dirty="0">
                <a:latin typeface="Open Sans" pitchFamily="2" charset="0"/>
                <a:ea typeface="Open Sans" pitchFamily="2" charset="0"/>
                <a:cs typeface="Open Sans" pitchFamily="2" charset="0"/>
              </a:rPr>
              <a:t>sample</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of </a:t>
            </a:r>
            <a:r>
              <a:rPr lang="en-GB" sz="2400" spc="-55" dirty="0">
                <a:latin typeface="Open Sans" pitchFamily="2" charset="0"/>
                <a:ea typeface="Open Sans" pitchFamily="2" charset="0"/>
                <a:cs typeface="Open Sans" pitchFamily="2" charset="0"/>
              </a:rPr>
              <a:t>seven</a:t>
            </a:r>
            <a:r>
              <a:rPr lang="en-GB" sz="2400" spc="-10" dirty="0">
                <a:latin typeface="Open Sans" pitchFamily="2" charset="0"/>
                <a:ea typeface="Open Sans" pitchFamily="2" charset="0"/>
                <a:cs typeface="Open Sans" pitchFamily="2" charset="0"/>
              </a:rPr>
              <a:t> counts </a:t>
            </a:r>
            <a:r>
              <a:rPr lang="en-GB" sz="2400" dirty="0">
                <a:latin typeface="Open Sans" pitchFamily="2" charset="0"/>
                <a:ea typeface="Open Sans" pitchFamily="2" charset="0"/>
                <a:cs typeface="Open Sans" pitchFamily="2" charset="0"/>
              </a:rPr>
              <a:t>for</a:t>
            </a:r>
            <a:r>
              <a:rPr lang="en-GB" sz="2400" spc="-5" dirty="0">
                <a:latin typeface="Open Sans" pitchFamily="2" charset="0"/>
                <a:ea typeface="Open Sans" pitchFamily="2" charset="0"/>
                <a:cs typeface="Open Sans" pitchFamily="2" charset="0"/>
              </a:rPr>
              <a:t> </a:t>
            </a:r>
            <a:r>
              <a:rPr lang="en-GB" sz="2400" spc="-55" dirty="0">
                <a:latin typeface="Open Sans" pitchFamily="2" charset="0"/>
                <a:ea typeface="Open Sans" pitchFamily="2" charset="0"/>
                <a:cs typeface="Open Sans" pitchFamily="2" charset="0"/>
              </a:rPr>
              <a:t>seven</a:t>
            </a:r>
            <a:r>
              <a:rPr lang="en-GB" sz="2400" spc="-1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different</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cookies.</a:t>
            </a:r>
            <a:r>
              <a:rPr lang="en-GB" sz="2400" spc="7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The</a:t>
            </a:r>
            <a:r>
              <a:rPr lang="en-GB" sz="2400" spc="-10" dirty="0">
                <a:latin typeface="Open Sans" pitchFamily="2" charset="0"/>
                <a:ea typeface="Open Sans" pitchFamily="2" charset="0"/>
                <a:cs typeface="Open Sans" pitchFamily="2" charset="0"/>
              </a:rPr>
              <a:t> </a:t>
            </a:r>
            <a:r>
              <a:rPr lang="en-GB" sz="2400" spc="-40" dirty="0">
                <a:latin typeface="Open Sans" pitchFamily="2" charset="0"/>
                <a:ea typeface="Open Sans" pitchFamily="2" charset="0"/>
                <a:cs typeface="Open Sans" pitchFamily="2" charset="0"/>
              </a:rPr>
              <a:t>sample</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is</a:t>
            </a:r>
            <a:endParaRPr lang="en-GB" sz="2400" dirty="0">
              <a:latin typeface="Open Sans" pitchFamily="2" charset="0"/>
              <a:ea typeface="Open Sans" pitchFamily="2" charset="0"/>
              <a:cs typeface="Open Sans" pitchFamily="2" charset="0"/>
            </a:endParaRPr>
          </a:p>
          <a:p>
            <a:pPr marL="121285" algn="ctr">
              <a:lnSpc>
                <a:spcPct val="100000"/>
              </a:lnSpc>
              <a:spcBef>
                <a:spcPts val="805"/>
              </a:spcBef>
            </a:pPr>
            <a:r>
              <a:rPr lang="en-GB" sz="2400" i="1" spc="285" dirty="0">
                <a:latin typeface="Open Sans" pitchFamily="2" charset="0"/>
                <a:ea typeface="Open Sans" pitchFamily="2" charset="0"/>
                <a:cs typeface="Open Sans" pitchFamily="2" charset="0"/>
              </a:rPr>
              <a:t>X</a:t>
            </a:r>
            <a:r>
              <a:rPr lang="en-GB" sz="2400" i="1" spc="175" dirty="0">
                <a:latin typeface="Open Sans" pitchFamily="2" charset="0"/>
                <a:ea typeface="Open Sans" pitchFamily="2" charset="0"/>
                <a:cs typeface="Open Sans" pitchFamily="2" charset="0"/>
              </a:rPr>
              <a:t> </a:t>
            </a:r>
            <a:r>
              <a:rPr lang="en-GB" sz="2400" spc="260" dirty="0">
                <a:latin typeface="Open Sans" pitchFamily="2" charset="0"/>
                <a:ea typeface="Open Sans" pitchFamily="2" charset="0"/>
                <a:cs typeface="Open Sans" pitchFamily="2" charset="0"/>
              </a:rPr>
              <a:t>=</a:t>
            </a:r>
            <a:r>
              <a:rPr lang="en-GB" sz="2400" spc="9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(22</a:t>
            </a:r>
            <a:r>
              <a:rPr lang="en-GB" sz="2400" i="1" dirty="0">
                <a:latin typeface="Open Sans" pitchFamily="2" charset="0"/>
                <a:ea typeface="Open Sans" pitchFamily="2" charset="0"/>
                <a:cs typeface="Open Sans" pitchFamily="2" charset="0"/>
              </a:rPr>
              <a:t>,</a:t>
            </a:r>
            <a:r>
              <a:rPr lang="en-GB" sz="2400" i="1" spc="-2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22</a:t>
            </a:r>
            <a:r>
              <a:rPr lang="en-GB" sz="2400" i="1" dirty="0">
                <a:latin typeface="Open Sans" pitchFamily="2" charset="0"/>
                <a:ea typeface="Open Sans" pitchFamily="2" charset="0"/>
                <a:cs typeface="Open Sans" pitchFamily="2" charset="0"/>
              </a:rPr>
              <a:t>,</a:t>
            </a:r>
            <a:r>
              <a:rPr lang="en-GB" sz="2400" i="1" spc="-2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26</a:t>
            </a:r>
            <a:r>
              <a:rPr lang="en-GB" sz="2400" i="1" dirty="0">
                <a:latin typeface="Open Sans" pitchFamily="2" charset="0"/>
                <a:ea typeface="Open Sans" pitchFamily="2" charset="0"/>
                <a:cs typeface="Open Sans" pitchFamily="2" charset="0"/>
              </a:rPr>
              <a:t>,</a:t>
            </a:r>
            <a:r>
              <a:rPr lang="en-GB" sz="2400" i="1" spc="-2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24</a:t>
            </a:r>
            <a:r>
              <a:rPr lang="en-GB" sz="2400" i="1" dirty="0">
                <a:latin typeface="Open Sans" pitchFamily="2" charset="0"/>
                <a:ea typeface="Open Sans" pitchFamily="2" charset="0"/>
                <a:cs typeface="Open Sans" pitchFamily="2" charset="0"/>
              </a:rPr>
              <a:t>,</a:t>
            </a:r>
            <a:r>
              <a:rPr lang="en-GB" sz="2400" i="1" spc="-2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23</a:t>
            </a:r>
            <a:r>
              <a:rPr lang="en-GB" sz="2400" i="1" dirty="0">
                <a:latin typeface="Open Sans" pitchFamily="2" charset="0"/>
                <a:ea typeface="Open Sans" pitchFamily="2" charset="0"/>
                <a:cs typeface="Open Sans" pitchFamily="2" charset="0"/>
              </a:rPr>
              <a:t>,</a:t>
            </a:r>
            <a:r>
              <a:rPr lang="en-GB" sz="2400" i="1" spc="-2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27</a:t>
            </a:r>
            <a:r>
              <a:rPr lang="en-GB" sz="2400" i="1" dirty="0">
                <a:latin typeface="Open Sans" pitchFamily="2" charset="0"/>
                <a:ea typeface="Open Sans" pitchFamily="2" charset="0"/>
                <a:cs typeface="Open Sans" pitchFamily="2" charset="0"/>
              </a:rPr>
              <a:t>,</a:t>
            </a:r>
            <a:r>
              <a:rPr lang="en-GB" sz="2400" i="1" spc="-20"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25)</a:t>
            </a:r>
            <a:r>
              <a:rPr lang="en-GB" sz="2400" i="1" spc="-20" dirty="0">
                <a:latin typeface="Open Sans" pitchFamily="2" charset="0"/>
                <a:ea typeface="Open Sans" pitchFamily="2" charset="0"/>
                <a:cs typeface="Open Sans" pitchFamily="2" charset="0"/>
              </a:rPr>
              <a:t>.</a:t>
            </a:r>
            <a:endParaRPr lang="en-GB" sz="2400" dirty="0">
              <a:latin typeface="Open Sans" pitchFamily="2" charset="0"/>
              <a:ea typeface="Open Sans" pitchFamily="2" charset="0"/>
              <a:cs typeface="Open Sans" pitchFamily="2" charset="0"/>
            </a:endParaRPr>
          </a:p>
          <a:p>
            <a:pPr>
              <a:lnSpc>
                <a:spcPct val="100000"/>
              </a:lnSpc>
              <a:spcBef>
                <a:spcPts val="15"/>
              </a:spcBef>
            </a:pPr>
            <a:endParaRPr lang="en-GB" sz="2400" dirty="0">
              <a:latin typeface="Open Sans" pitchFamily="2" charset="0"/>
              <a:ea typeface="Open Sans" pitchFamily="2" charset="0"/>
              <a:cs typeface="Open Sans" pitchFamily="2" charset="0"/>
            </a:endParaRPr>
          </a:p>
          <a:p>
            <a:pPr marL="12700">
              <a:lnSpc>
                <a:spcPct val="100000"/>
              </a:lnSpc>
            </a:pPr>
            <a:r>
              <a:rPr lang="en-GB" sz="2400" dirty="0">
                <a:latin typeface="Open Sans" pitchFamily="2" charset="0"/>
                <a:ea typeface="Open Sans" pitchFamily="2" charset="0"/>
                <a:cs typeface="Open Sans" pitchFamily="2" charset="0"/>
              </a:rPr>
              <a:t>Find</a:t>
            </a:r>
            <a:r>
              <a:rPr lang="en-GB" sz="2400" spc="-1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the</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mean,</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median,</a:t>
            </a:r>
            <a:r>
              <a:rPr lang="en-GB" sz="2400" spc="-5"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mode</a:t>
            </a:r>
            <a:r>
              <a:rPr lang="en-GB" sz="2400" spc="-5" dirty="0">
                <a:latin typeface="Open Sans" pitchFamily="2" charset="0"/>
                <a:ea typeface="Open Sans" pitchFamily="2" charset="0"/>
                <a:cs typeface="Open Sans" pitchFamily="2" charset="0"/>
              </a:rPr>
              <a:t> </a:t>
            </a:r>
            <a:r>
              <a:rPr lang="en-GB" sz="2400" spc="-10" dirty="0">
                <a:latin typeface="Open Sans" pitchFamily="2" charset="0"/>
                <a:ea typeface="Open Sans" pitchFamily="2" charset="0"/>
                <a:cs typeface="Open Sans" pitchFamily="2" charset="0"/>
              </a:rPr>
              <a:t>and</a:t>
            </a:r>
            <a:r>
              <a:rPr lang="en-GB" sz="2400" spc="-5"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midrange</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for</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the</a:t>
            </a:r>
            <a:r>
              <a:rPr lang="en-GB" sz="2400" spc="-5"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given</a:t>
            </a:r>
            <a:r>
              <a:rPr lang="en-GB" sz="2400" spc="-5" dirty="0">
                <a:latin typeface="Open Sans" pitchFamily="2" charset="0"/>
                <a:ea typeface="Open Sans" pitchFamily="2" charset="0"/>
                <a:cs typeface="Open Sans" pitchFamily="2" charset="0"/>
              </a:rPr>
              <a:t> </a:t>
            </a:r>
            <a:r>
              <a:rPr lang="en-GB" sz="2400" spc="-10" dirty="0">
                <a:latin typeface="Open Sans" pitchFamily="2" charset="0"/>
                <a:ea typeface="Open Sans" pitchFamily="2" charset="0"/>
                <a:cs typeface="Open Sans" pitchFamily="2" charset="0"/>
              </a:rPr>
              <a:t>sample.</a:t>
            </a:r>
            <a:endParaRPr lang="en-GB" sz="24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27613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C0D5A-B46F-891C-1E48-AEACD3180796}"/>
              </a:ext>
              <a:ext uri="{C183D7F6-B498-43B3-948B-1728B52AA6E4}">
                <adec:decorative xmlns:adec="http://schemas.microsoft.com/office/drawing/2017/decorative" val="1"/>
              </a:ext>
            </a:extLst>
          </p:cNvPr>
          <p:cNvPicPr>
            <a:picLocks noChangeAspect="1"/>
          </p:cNvPicPr>
          <p:nvPr/>
        </p:nvPicPr>
        <p:blipFill>
          <a:blip r:embed="rId4">
            <a:alphaModFix amt="17000"/>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45988" y="1087122"/>
            <a:ext cx="11549449" cy="2648381"/>
          </a:xfrm>
        </p:spPr>
        <p:txBody>
          <a:bodyPr>
            <a:normAutofit/>
          </a:bodyPr>
          <a:lstStyle/>
          <a:p>
            <a:r>
              <a:rPr lang="en-US" sz="7200" dirty="0">
                <a:latin typeface="Open Sans" pitchFamily="2" charset="0"/>
                <a:ea typeface="Open Sans" pitchFamily="2" charset="0"/>
                <a:cs typeface="Open Sans" pitchFamily="2" charset="0"/>
              </a:rPr>
              <a:t>Measures of Variation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51"/>
            <a:ext cx="9440034" cy="1397951"/>
          </a:xfrm>
        </p:spPr>
        <p:txBody>
          <a:bodyPr>
            <a:normAutofit/>
          </a:bodyPr>
          <a:lstStyle/>
          <a:p>
            <a:r>
              <a:rPr lang="en-US" sz="2800" dirty="0">
                <a:latin typeface="Open Sans" pitchFamily="2" charset="0"/>
                <a:ea typeface="Open Sans" pitchFamily="2" charset="0"/>
                <a:cs typeface="Open Sans" pitchFamily="2" charset="0"/>
              </a:rPr>
              <a:t>AC52012: Research Methods</a:t>
            </a:r>
          </a:p>
        </p:txBody>
      </p:sp>
    </p:spTree>
    <p:extLst>
      <p:ext uri="{BB962C8B-B14F-4D97-AF65-F5344CB8AC3E}">
        <p14:creationId xmlns:p14="http://schemas.microsoft.com/office/powerpoint/2010/main" val="7882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9" name="Picture 18" descr="A group of chocolate chip cookies&#10;&#10;Description automatically generated">
            <a:extLst>
              <a:ext uri="{FF2B5EF4-FFF2-40B4-BE49-F238E27FC236}">
                <a16:creationId xmlns:a16="http://schemas.microsoft.com/office/drawing/2014/main" id="{12DC0613-F535-B48D-7F47-C000B06AA95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5625"/>
          <a:stretch/>
        </p:blipFill>
        <p:spPr>
          <a:xfrm rot="5400000">
            <a:off x="2667000" y="-2667000"/>
            <a:ext cx="6858000" cy="12192000"/>
          </a:xfrm>
          <a:prstGeom prst="rect">
            <a:avLst/>
          </a:prstGeom>
        </p:spPr>
      </p:pic>
      <p:sp>
        <p:nvSpPr>
          <p:cNvPr id="20" name="Rectangle: Rounded Corners 19">
            <a:extLst>
              <a:ext uri="{FF2B5EF4-FFF2-40B4-BE49-F238E27FC236}">
                <a16:creationId xmlns:a16="http://schemas.microsoft.com/office/drawing/2014/main" id="{F0972649-46A5-4D08-CEBC-F9685FEEE45E}"/>
              </a:ext>
            </a:extLst>
          </p:cNvPr>
          <p:cNvSpPr/>
          <p:nvPr/>
        </p:nvSpPr>
        <p:spPr>
          <a:xfrm>
            <a:off x="0" y="320675"/>
            <a:ext cx="12192000" cy="4204672"/>
          </a:xfrm>
          <a:prstGeom prst="roundRect">
            <a:avLst>
              <a:gd name="adj" fmla="val 0"/>
            </a:avLst>
          </a:prstGeom>
          <a:solidFill>
            <a:schemeClr val="dk1">
              <a:alpha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19DA0240-70D2-7D8A-F9D8-5AD85947EE00}"/>
              </a:ext>
            </a:extLst>
          </p:cNvPr>
          <p:cNvSpPr txBox="1">
            <a:spLocks/>
          </p:cNvSpPr>
          <p:nvPr/>
        </p:nvSpPr>
        <p:spPr>
          <a:xfrm>
            <a:off x="373224" y="320675"/>
            <a:ext cx="105348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CHOCOLATE CHIP VARIATIONS</a:t>
            </a:r>
          </a:p>
        </p:txBody>
      </p:sp>
      <p:grpSp>
        <p:nvGrpSpPr>
          <p:cNvPr id="2" name="object 5">
            <a:extLst>
              <a:ext uri="{FF2B5EF4-FFF2-40B4-BE49-F238E27FC236}">
                <a16:creationId xmlns:a16="http://schemas.microsoft.com/office/drawing/2014/main" id="{2D0D8A49-3914-A4E1-D5EF-4C678E379012}"/>
              </a:ext>
            </a:extLst>
          </p:cNvPr>
          <p:cNvGrpSpPr/>
          <p:nvPr/>
        </p:nvGrpSpPr>
        <p:grpSpPr>
          <a:xfrm>
            <a:off x="757781" y="1418253"/>
            <a:ext cx="10676437" cy="5290457"/>
            <a:chOff x="78028" y="610646"/>
            <a:chExt cx="4530090" cy="2406015"/>
          </a:xfrm>
        </p:grpSpPr>
        <p:pic>
          <p:nvPicPr>
            <p:cNvPr id="4" name="object 6">
              <a:extLst>
                <a:ext uri="{FF2B5EF4-FFF2-40B4-BE49-F238E27FC236}">
                  <a16:creationId xmlns:a16="http://schemas.microsoft.com/office/drawing/2014/main" id="{1AFCE11D-4C00-1FA0-8D2F-27AC7421BF47}"/>
                </a:ext>
              </a:extLst>
            </p:cNvPr>
            <p:cNvPicPr/>
            <p:nvPr/>
          </p:nvPicPr>
          <p:blipFill>
            <a:blip r:embed="rId5" cstate="print"/>
            <a:stretch>
              <a:fillRect/>
            </a:stretch>
          </p:blipFill>
          <p:spPr>
            <a:xfrm>
              <a:off x="78028" y="610646"/>
              <a:ext cx="2405603" cy="2405603"/>
            </a:xfrm>
            <a:prstGeom prst="rect">
              <a:avLst/>
            </a:prstGeom>
            <a:ln>
              <a:noFill/>
            </a:ln>
            <a:effectLst>
              <a:softEdge rad="112500"/>
            </a:effectLst>
          </p:spPr>
        </p:pic>
        <p:pic>
          <p:nvPicPr>
            <p:cNvPr id="5" name="object 7">
              <a:extLst>
                <a:ext uri="{FF2B5EF4-FFF2-40B4-BE49-F238E27FC236}">
                  <a16:creationId xmlns:a16="http://schemas.microsoft.com/office/drawing/2014/main" id="{BEC480AE-E5FE-2EB9-897A-6323EFE86005}"/>
                </a:ext>
              </a:extLst>
            </p:cNvPr>
            <p:cNvPicPr/>
            <p:nvPr/>
          </p:nvPicPr>
          <p:blipFill>
            <a:blip r:embed="rId6" cstate="print"/>
            <a:stretch>
              <a:fillRect/>
            </a:stretch>
          </p:blipFill>
          <p:spPr>
            <a:xfrm>
              <a:off x="2343010" y="610646"/>
              <a:ext cx="2264994" cy="2405603"/>
            </a:xfrm>
            <a:prstGeom prst="rect">
              <a:avLst/>
            </a:prstGeom>
            <a:ln>
              <a:noFill/>
            </a:ln>
            <a:effectLst>
              <a:softEdge rad="112500"/>
            </a:effectLst>
          </p:spPr>
        </p:pic>
      </p:grpSp>
      <p:sp>
        <p:nvSpPr>
          <p:cNvPr id="6" name="TextBox 5">
            <a:extLst>
              <a:ext uri="{FF2B5EF4-FFF2-40B4-BE49-F238E27FC236}">
                <a16:creationId xmlns:a16="http://schemas.microsoft.com/office/drawing/2014/main" id="{8CFA9EC0-F31B-3DCA-8244-CC8A31531C09}"/>
              </a:ext>
            </a:extLst>
          </p:cNvPr>
          <p:cNvSpPr txBox="1"/>
          <p:nvPr/>
        </p:nvSpPr>
        <p:spPr>
          <a:xfrm>
            <a:off x="2343622" y="6223920"/>
            <a:ext cx="2497800" cy="461665"/>
          </a:xfrm>
          <a:prstGeom prst="rect">
            <a:avLst/>
          </a:prstGeom>
          <a:noFill/>
        </p:spPr>
        <p:txBody>
          <a:bodyPr wrap="none" rtlCol="0">
            <a:spAutoFit/>
          </a:bodyPr>
          <a:lstStyle/>
          <a:p>
            <a:r>
              <a:rPr lang="en-GB" sz="2400" dirty="0">
                <a:solidFill>
                  <a:schemeClr val="bg1"/>
                </a:solidFill>
                <a:latin typeface="Open Sans" pitchFamily="2" charset="0"/>
                <a:ea typeface="Open Sans" pitchFamily="2" charset="0"/>
                <a:cs typeface="Open Sans" pitchFamily="2" charset="0"/>
              </a:rPr>
              <a:t>Lots of variation</a:t>
            </a:r>
          </a:p>
        </p:txBody>
      </p:sp>
      <p:sp>
        <p:nvSpPr>
          <p:cNvPr id="7" name="TextBox 6">
            <a:extLst>
              <a:ext uri="{FF2B5EF4-FFF2-40B4-BE49-F238E27FC236}">
                <a16:creationId xmlns:a16="http://schemas.microsoft.com/office/drawing/2014/main" id="{4D8A83DD-EC6B-6D0A-9FC0-F6B5E011E531}"/>
              </a:ext>
            </a:extLst>
          </p:cNvPr>
          <p:cNvSpPr txBox="1"/>
          <p:nvPr/>
        </p:nvSpPr>
        <p:spPr>
          <a:xfrm>
            <a:off x="7815557" y="6223919"/>
            <a:ext cx="2230098" cy="461665"/>
          </a:xfrm>
          <a:prstGeom prst="rect">
            <a:avLst/>
          </a:prstGeom>
          <a:noFill/>
        </p:spPr>
        <p:txBody>
          <a:bodyPr wrap="none" rtlCol="0">
            <a:spAutoFit/>
          </a:bodyPr>
          <a:lstStyle/>
          <a:p>
            <a:r>
              <a:rPr lang="en-GB" sz="2400" dirty="0">
                <a:solidFill>
                  <a:schemeClr val="bg1"/>
                </a:solidFill>
                <a:latin typeface="Open Sans" pitchFamily="2" charset="0"/>
                <a:ea typeface="Open Sans" pitchFamily="2" charset="0"/>
                <a:cs typeface="Open Sans" pitchFamily="2" charset="0"/>
              </a:rPr>
              <a:t>Little variation</a:t>
            </a:r>
          </a:p>
        </p:txBody>
      </p:sp>
    </p:spTree>
    <p:extLst>
      <p:ext uri="{BB962C8B-B14F-4D97-AF65-F5344CB8AC3E}">
        <p14:creationId xmlns:p14="http://schemas.microsoft.com/office/powerpoint/2010/main" val="472322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29" y="320675"/>
            <a:ext cx="110282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WHAT IS A ‘MEASURE OF VARIATION’?</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29" y="1454392"/>
            <a:ext cx="8322363" cy="523220"/>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spc="-15" dirty="0">
                <a:latin typeface="Open Sans" pitchFamily="2" charset="0"/>
                <a:ea typeface="Open Sans" pitchFamily="2" charset="0"/>
                <a:cs typeface="Open Sans" pitchFamily="2" charset="0"/>
              </a:rPr>
              <a:t>A value representing how ‘spread out’ our data is</a:t>
            </a:r>
          </a:p>
        </p:txBody>
      </p:sp>
      <p:sp>
        <p:nvSpPr>
          <p:cNvPr id="17" name="TextBox 16">
            <a:extLst>
              <a:ext uri="{FF2B5EF4-FFF2-40B4-BE49-F238E27FC236}">
                <a16:creationId xmlns:a16="http://schemas.microsoft.com/office/drawing/2014/main" id="{785A61A5-CD59-BAB2-4400-FCA49DDD80DA}"/>
              </a:ext>
            </a:extLst>
          </p:cNvPr>
          <p:cNvSpPr txBox="1"/>
          <p:nvPr/>
        </p:nvSpPr>
        <p:spPr>
          <a:xfrm>
            <a:off x="392430" y="2331628"/>
            <a:ext cx="5863992" cy="2400657"/>
          </a:xfrm>
          <a:prstGeom prst="rect">
            <a:avLst/>
          </a:prstGeom>
          <a:solidFill>
            <a:schemeClr val="accent1">
              <a:lumMod val="50000"/>
            </a:schemeClr>
          </a:solidFill>
        </p:spPr>
        <p:txBody>
          <a:bodyPr wrap="square">
            <a:spAutoFit/>
          </a:bodyPr>
          <a:lstStyle/>
          <a:p>
            <a:pPr marL="12700">
              <a:lnSpc>
                <a:spcPct val="100000"/>
              </a:lnSpc>
              <a:spcBef>
                <a:spcPts val="409"/>
              </a:spcBef>
            </a:pPr>
            <a:r>
              <a:rPr lang="en-GB" sz="2800" spc="-15" dirty="0">
                <a:latin typeface="Open Sans Light" pitchFamily="2" charset="0"/>
                <a:ea typeface="Open Sans Light" pitchFamily="2" charset="0"/>
                <a:cs typeface="Open Sans Light" pitchFamily="2" charset="0"/>
              </a:rPr>
              <a:t>Used to summarise a data set with one value. Including…</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Range</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Standard deviation</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Variance</a:t>
            </a:r>
            <a:endParaRPr lang="en-GB" sz="2800" dirty="0"/>
          </a:p>
        </p:txBody>
      </p:sp>
      <p:sp>
        <p:nvSpPr>
          <p:cNvPr id="2" name="TextBox 1">
            <a:extLst>
              <a:ext uri="{FF2B5EF4-FFF2-40B4-BE49-F238E27FC236}">
                <a16:creationId xmlns:a16="http://schemas.microsoft.com/office/drawing/2014/main" id="{D893A5D4-D024-0671-0865-2E1EB8BD3A6D}"/>
              </a:ext>
            </a:extLst>
          </p:cNvPr>
          <p:cNvSpPr txBox="1"/>
          <p:nvPr/>
        </p:nvSpPr>
        <p:spPr>
          <a:xfrm>
            <a:off x="392429" y="5010312"/>
            <a:ext cx="7809180" cy="882293"/>
          </a:xfrm>
          <a:prstGeom prst="rect">
            <a:avLst/>
          </a:prstGeom>
          <a:solidFill>
            <a:srgbClr val="0A7536"/>
          </a:solidFill>
        </p:spPr>
        <p:txBody>
          <a:bodyPr wrap="square">
            <a:spAutoFit/>
          </a:bodyPr>
          <a:lstStyle/>
          <a:p>
            <a:pPr marL="12700">
              <a:lnSpc>
                <a:spcPct val="100000"/>
              </a:lnSpc>
              <a:spcBef>
                <a:spcPts val="409"/>
              </a:spcBef>
            </a:pPr>
            <a:r>
              <a:rPr lang="en-GB" sz="2800" spc="-15" dirty="0">
                <a:latin typeface="Open Sans" pitchFamily="2" charset="0"/>
                <a:ea typeface="Open Sans" pitchFamily="2" charset="0"/>
                <a:cs typeface="Open Sans" pitchFamily="2" charset="0"/>
              </a:rPr>
              <a:t>“the single most important topic in statistics”</a:t>
            </a:r>
          </a:p>
          <a:p>
            <a:pPr marL="12700">
              <a:lnSpc>
                <a:spcPct val="100000"/>
              </a:lnSpc>
              <a:spcBef>
                <a:spcPts val="409"/>
              </a:spcBef>
            </a:pPr>
            <a:r>
              <a:rPr lang="en-GB" sz="2000" spc="-15" dirty="0">
                <a:latin typeface="Open Sans" pitchFamily="2" charset="0"/>
                <a:ea typeface="Open Sans" pitchFamily="2" charset="0"/>
                <a:cs typeface="Open Sans" pitchFamily="2" charset="0"/>
              </a:rPr>
              <a:t>- </a:t>
            </a:r>
            <a:r>
              <a:rPr lang="en-GB" sz="2000" spc="-15" dirty="0" err="1">
                <a:latin typeface="Open Sans" pitchFamily="2" charset="0"/>
                <a:ea typeface="Open Sans" pitchFamily="2" charset="0"/>
                <a:cs typeface="Open Sans" pitchFamily="2" charset="0"/>
              </a:rPr>
              <a:t>Triola</a:t>
            </a:r>
            <a:r>
              <a:rPr lang="en-GB" sz="2000" spc="-15" dirty="0">
                <a:latin typeface="Open Sans" pitchFamily="2" charset="0"/>
                <a:ea typeface="Open Sans" pitchFamily="2" charset="0"/>
                <a:cs typeface="Open Sans" pitchFamily="2" charset="0"/>
              </a:rPr>
              <a:t>, Chapter 2</a:t>
            </a:r>
          </a:p>
        </p:txBody>
      </p:sp>
    </p:spTree>
    <p:extLst>
      <p:ext uri="{BB962C8B-B14F-4D97-AF65-F5344CB8AC3E}">
        <p14:creationId xmlns:p14="http://schemas.microsoft.com/office/powerpoint/2010/main" val="3083019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RANGE</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1587413"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The </a:t>
            </a:r>
            <a:r>
              <a:rPr lang="en-GB" sz="2800" spc="-45" dirty="0">
                <a:latin typeface="Open Sans" pitchFamily="2" charset="0"/>
                <a:ea typeface="Open Sans" pitchFamily="2" charset="0"/>
                <a:cs typeface="Open Sans" pitchFamily="2" charset="0"/>
              </a:rPr>
              <a:t>measure</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 </a:t>
            </a:r>
            <a:r>
              <a:rPr lang="en-GB" sz="2800" spc="-20" dirty="0">
                <a:latin typeface="Open Sans" pitchFamily="2" charset="0"/>
                <a:ea typeface="Open Sans" pitchFamily="2" charset="0"/>
                <a:cs typeface="Open Sans" pitchFamily="2" charset="0"/>
              </a:rPr>
              <a:t>variance that is the difference between the highest and lowest values in a dataset</a:t>
            </a:r>
            <a:endParaRPr lang="en-GB" sz="2800" spc="-15" dirty="0">
              <a:latin typeface="Open Sans" pitchFamily="2" charset="0"/>
              <a:ea typeface="Open Sans" pitchFamily="2" charset="0"/>
              <a:cs typeface="Open Sans" pitchFamily="2" charset="0"/>
            </a:endParaRPr>
          </a:p>
        </p:txBody>
      </p:sp>
      <p:sp>
        <p:nvSpPr>
          <p:cNvPr id="3" name="TextBox 2">
            <a:extLst>
              <a:ext uri="{FF2B5EF4-FFF2-40B4-BE49-F238E27FC236}">
                <a16:creationId xmlns:a16="http://schemas.microsoft.com/office/drawing/2014/main" id="{2E6894B4-EB0B-C2D7-257B-B50EE3CAFF3D}"/>
              </a:ext>
            </a:extLst>
          </p:cNvPr>
          <p:cNvSpPr txBox="1"/>
          <p:nvPr/>
        </p:nvSpPr>
        <p:spPr>
          <a:xfrm>
            <a:off x="392430" y="2744648"/>
            <a:ext cx="11587413" cy="1912831"/>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Properties</a:t>
            </a:r>
            <a:r>
              <a:rPr lang="en-GB" sz="2800" b="1" spc="25"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of</a:t>
            </a:r>
            <a:r>
              <a:rPr lang="en-GB" sz="2800" b="1" spc="30"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the</a:t>
            </a:r>
            <a:r>
              <a:rPr lang="en-GB" sz="2800" b="1" spc="30" dirty="0">
                <a:latin typeface="Open Sans Light" pitchFamily="2" charset="0"/>
                <a:ea typeface="Open Sans Light" pitchFamily="2" charset="0"/>
                <a:cs typeface="Open Sans Light" pitchFamily="2" charset="0"/>
              </a:rPr>
              <a:t> </a:t>
            </a:r>
            <a:r>
              <a:rPr lang="en-GB" sz="2800" b="1" spc="-10" dirty="0">
                <a:latin typeface="Open Sans Light" pitchFamily="2" charset="0"/>
                <a:ea typeface="Open Sans Light" pitchFamily="2" charset="0"/>
                <a:cs typeface="Open Sans Light" pitchFamily="2" charset="0"/>
              </a:rPr>
              <a:t>range:</a:t>
            </a:r>
            <a:endParaRPr lang="en-GB" sz="2800" b="1" dirty="0">
              <a:latin typeface="Open Sans Light" pitchFamily="2" charset="0"/>
              <a:ea typeface="Open Sans Light" pitchFamily="2" charset="0"/>
              <a:cs typeface="Open Sans Light" pitchFamily="2" charset="0"/>
            </a:endParaRP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Very easy to compute</a:t>
            </a: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Very rarely used</a:t>
            </a: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Very sensitive to extreme values</a:t>
            </a:r>
            <a:endParaRPr lang="en-GB" sz="2400" dirty="0">
              <a:latin typeface="Open Sans Light" pitchFamily="2" charset="0"/>
              <a:ea typeface="Open Sans Light" pitchFamily="2" charset="0"/>
              <a:cs typeface="Open Sans Light" pitchFamily="2" charset="0"/>
            </a:endParaRPr>
          </a:p>
        </p:txBody>
      </p:sp>
      <p:sp>
        <p:nvSpPr>
          <p:cNvPr id="4" name="TextBox 3">
            <a:extLst>
              <a:ext uri="{FF2B5EF4-FFF2-40B4-BE49-F238E27FC236}">
                <a16:creationId xmlns:a16="http://schemas.microsoft.com/office/drawing/2014/main" id="{12080055-3C5F-2450-295A-73530D6CA6C8}"/>
              </a:ext>
            </a:extLst>
          </p:cNvPr>
          <p:cNvSpPr txBox="1"/>
          <p:nvPr/>
        </p:nvSpPr>
        <p:spPr>
          <a:xfrm>
            <a:off x="392430" y="4969501"/>
            <a:ext cx="7202687" cy="523220"/>
          </a:xfrm>
          <a:prstGeom prst="rect">
            <a:avLst/>
          </a:prstGeom>
          <a:solidFill>
            <a:srgbClr val="0A7536"/>
          </a:solidFill>
        </p:spPr>
        <p:txBody>
          <a:bodyPr wrap="square">
            <a:spAutoFit/>
          </a:bodyPr>
          <a:lstStyle/>
          <a:p>
            <a:pPr marL="12700">
              <a:lnSpc>
                <a:spcPct val="100000"/>
              </a:lnSpc>
              <a:spcBef>
                <a:spcPts val="409"/>
              </a:spcBef>
            </a:pPr>
            <a:r>
              <a:rPr lang="en-GB" sz="2800" spc="-15" dirty="0">
                <a:latin typeface="Open Sans" pitchFamily="2" charset="0"/>
                <a:ea typeface="Open Sans" pitchFamily="2" charset="0"/>
                <a:cs typeface="Open Sans" pitchFamily="2" charset="0"/>
              </a:rPr>
              <a:t>range = maximum value – minimum value</a:t>
            </a:r>
          </a:p>
        </p:txBody>
      </p:sp>
    </p:spTree>
    <p:extLst>
      <p:ext uri="{BB962C8B-B14F-4D97-AF65-F5344CB8AC3E}">
        <p14:creationId xmlns:p14="http://schemas.microsoft.com/office/powerpoint/2010/main" val="1329194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STANDARD DEVIATION</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0869619"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A </a:t>
            </a:r>
            <a:r>
              <a:rPr lang="en-GB" sz="2800" spc="-45" dirty="0">
                <a:latin typeface="Open Sans" pitchFamily="2" charset="0"/>
                <a:ea typeface="Open Sans" pitchFamily="2" charset="0"/>
                <a:cs typeface="Open Sans" pitchFamily="2" charset="0"/>
              </a:rPr>
              <a:t>measure</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 </a:t>
            </a:r>
            <a:r>
              <a:rPr lang="en-GB" sz="2800" spc="-20" dirty="0">
                <a:latin typeface="Open Sans" pitchFamily="2" charset="0"/>
                <a:ea typeface="Open Sans" pitchFamily="2" charset="0"/>
                <a:cs typeface="Open Sans" pitchFamily="2" charset="0"/>
              </a:rPr>
              <a:t>variance that represents how much the data values of a sample deviate from its mean</a:t>
            </a:r>
            <a:endParaRPr lang="en-GB" sz="2800" spc="-15" dirty="0">
              <a:latin typeface="Open Sans" pitchFamily="2" charset="0"/>
              <a:ea typeface="Open Sans" pitchFamily="2" charset="0"/>
              <a:cs typeface="Open Sans" pitchFamily="2" charset="0"/>
            </a:endParaRPr>
          </a:p>
        </p:txBody>
      </p:sp>
      <p:sp>
        <p:nvSpPr>
          <p:cNvPr id="3" name="TextBox 2">
            <a:extLst>
              <a:ext uri="{FF2B5EF4-FFF2-40B4-BE49-F238E27FC236}">
                <a16:creationId xmlns:a16="http://schemas.microsoft.com/office/drawing/2014/main" id="{2E6894B4-EB0B-C2D7-257B-B50EE3CAFF3D}"/>
              </a:ext>
            </a:extLst>
          </p:cNvPr>
          <p:cNvSpPr txBox="1"/>
          <p:nvPr/>
        </p:nvSpPr>
        <p:spPr>
          <a:xfrm>
            <a:off x="392430" y="2744648"/>
            <a:ext cx="9498019" cy="2807885"/>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Properties</a:t>
            </a:r>
            <a:r>
              <a:rPr lang="en-GB" sz="2800" b="1" spc="25"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of</a:t>
            </a:r>
            <a:r>
              <a:rPr lang="en-GB" sz="2800" b="1" spc="30"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the</a:t>
            </a:r>
            <a:r>
              <a:rPr lang="en-GB" sz="2800" b="1" spc="30" dirty="0">
                <a:latin typeface="Open Sans Light" pitchFamily="2" charset="0"/>
                <a:ea typeface="Open Sans Light" pitchFamily="2" charset="0"/>
                <a:cs typeface="Open Sans Light" pitchFamily="2" charset="0"/>
              </a:rPr>
              <a:t> </a:t>
            </a:r>
            <a:r>
              <a:rPr lang="en-GB" sz="2800" b="1" spc="-10" dirty="0">
                <a:latin typeface="Open Sans Light" pitchFamily="2" charset="0"/>
                <a:ea typeface="Open Sans Light" pitchFamily="2" charset="0"/>
                <a:cs typeface="Open Sans Light" pitchFamily="2" charset="0"/>
              </a:rPr>
              <a:t>standard deviation:</a:t>
            </a:r>
            <a:endParaRPr lang="en-GB" sz="2800" b="1" dirty="0">
              <a:latin typeface="Open Sans Light" pitchFamily="2" charset="0"/>
              <a:ea typeface="Open Sans Light" pitchFamily="2" charset="0"/>
              <a:cs typeface="Open Sans Light" pitchFamily="2" charset="0"/>
            </a:endParaRPr>
          </a:p>
          <a:p>
            <a:pPr marL="589279" marR="5080" indent="-342900">
              <a:lnSpc>
                <a:spcPct val="128699"/>
              </a:lnSpc>
              <a:spcBef>
                <a:spcPts val="55"/>
              </a:spcBef>
              <a:buFont typeface="Arial" panose="020B0604020202020204" pitchFamily="34" charset="0"/>
              <a:buChar char="•"/>
            </a:pPr>
            <a:r>
              <a:rPr lang="en-GB" sz="2400" spc="-25" dirty="0">
                <a:latin typeface="Open Sans Light" pitchFamily="2" charset="0"/>
                <a:ea typeface="Open Sans Light" pitchFamily="2" charset="0"/>
                <a:cs typeface="Open Sans Light" pitchFamily="2" charset="0"/>
              </a:rPr>
              <a:t>The </a:t>
            </a:r>
            <a:r>
              <a:rPr lang="en-GB" sz="2400" dirty="0">
                <a:latin typeface="Open Sans Light" pitchFamily="2" charset="0"/>
                <a:ea typeface="Open Sans Light" pitchFamily="2" charset="0"/>
                <a:cs typeface="Open Sans Light" pitchFamily="2" charset="0"/>
              </a:rPr>
              <a:t>most</a:t>
            </a:r>
            <a:r>
              <a:rPr lang="en-GB" sz="2400" spc="10" dirty="0">
                <a:latin typeface="Open Sans Light" pitchFamily="2" charset="0"/>
                <a:ea typeface="Open Sans Light" pitchFamily="2" charset="0"/>
                <a:cs typeface="Open Sans Light" pitchFamily="2" charset="0"/>
              </a:rPr>
              <a:t> </a:t>
            </a:r>
            <a:r>
              <a:rPr lang="en-GB" sz="2400" spc="-20" dirty="0">
                <a:latin typeface="Open Sans Light" pitchFamily="2" charset="0"/>
                <a:ea typeface="Open Sans Light" pitchFamily="2" charset="0"/>
                <a:cs typeface="Open Sans Light" pitchFamily="2" charset="0"/>
              </a:rPr>
              <a:t>common </a:t>
            </a:r>
            <a:r>
              <a:rPr lang="en-GB" sz="2400" spc="-45" dirty="0">
                <a:latin typeface="Open Sans Light" pitchFamily="2" charset="0"/>
                <a:ea typeface="Open Sans Light" pitchFamily="2" charset="0"/>
                <a:cs typeface="Open Sans Light" pitchFamily="2" charset="0"/>
              </a:rPr>
              <a:t>measure</a:t>
            </a:r>
            <a:r>
              <a:rPr lang="en-GB" sz="2400" spc="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of</a:t>
            </a:r>
            <a:r>
              <a:rPr lang="en-GB" sz="2400" spc="1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variation</a:t>
            </a:r>
            <a:r>
              <a:rPr lang="en-GB" sz="2400" spc="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in</a:t>
            </a:r>
            <a:r>
              <a:rPr lang="en-GB" sz="2400" spc="5"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statistics</a:t>
            </a:r>
          </a:p>
          <a:p>
            <a:pPr marL="589279" marR="5080" indent="-342900">
              <a:lnSpc>
                <a:spcPct val="128699"/>
              </a:lnSpc>
              <a:spcBef>
                <a:spcPts val="55"/>
              </a:spcBef>
              <a:buFont typeface="Arial" panose="020B0604020202020204" pitchFamily="34" charset="0"/>
              <a:buChar char="•"/>
            </a:pPr>
            <a:r>
              <a:rPr lang="en-GB" sz="2400" spc="-10" dirty="0">
                <a:latin typeface="Open Sans Light" pitchFamily="2" charset="0"/>
                <a:ea typeface="Open Sans Light" pitchFamily="2" charset="0"/>
                <a:cs typeface="Open Sans Light" pitchFamily="2" charset="0"/>
              </a:rPr>
              <a:t>Uses </a:t>
            </a:r>
            <a:r>
              <a:rPr lang="en-GB" sz="2400" spc="-35" dirty="0">
                <a:latin typeface="Open Sans Light" pitchFamily="2" charset="0"/>
                <a:ea typeface="Open Sans Light" pitchFamily="2" charset="0"/>
                <a:cs typeface="Open Sans Light" pitchFamily="2" charset="0"/>
              </a:rPr>
              <a:t>every</a:t>
            </a:r>
            <a:r>
              <a:rPr lang="en-GB" sz="2400" spc="2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data</a:t>
            </a:r>
            <a:r>
              <a:rPr lang="en-GB" sz="2400" spc="25"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value</a:t>
            </a:r>
            <a:r>
              <a:rPr lang="en-GB" sz="2400" spc="2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in</a:t>
            </a:r>
            <a:r>
              <a:rPr lang="en-GB" sz="2400" spc="2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25"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sample</a:t>
            </a:r>
            <a:endParaRPr lang="en-GB" sz="2400" dirty="0">
              <a:latin typeface="Open Sans Light" pitchFamily="2" charset="0"/>
              <a:ea typeface="Open Sans Light" pitchFamily="2" charset="0"/>
              <a:cs typeface="Open Sans Light" pitchFamily="2" charset="0"/>
            </a:endParaRPr>
          </a:p>
          <a:p>
            <a:pPr marL="589279" indent="-342900">
              <a:lnSpc>
                <a:spcPct val="100000"/>
              </a:lnSpc>
              <a:spcBef>
                <a:spcPts val="305"/>
              </a:spcBef>
              <a:buFont typeface="Arial" panose="020B0604020202020204" pitchFamily="34" charset="0"/>
              <a:buChar char="•"/>
            </a:pPr>
            <a:r>
              <a:rPr lang="en-GB" sz="2400" dirty="0">
                <a:latin typeface="Open Sans Light" pitchFamily="2" charset="0"/>
                <a:ea typeface="Open Sans Light" pitchFamily="2" charset="0"/>
                <a:cs typeface="Open Sans Light" pitchFamily="2" charset="0"/>
              </a:rPr>
              <a:t>Always </a:t>
            </a:r>
            <a:r>
              <a:rPr lang="en-GB" sz="2400" spc="-10" dirty="0">
                <a:latin typeface="Open Sans Light" pitchFamily="2" charset="0"/>
                <a:ea typeface="Open Sans Light" pitchFamily="2" charset="0"/>
                <a:cs typeface="Open Sans Light" pitchFamily="2" charset="0"/>
              </a:rPr>
              <a:t>positive; 0 </a:t>
            </a:r>
            <a:r>
              <a:rPr lang="en-GB" sz="2400" spc="-25" dirty="0">
                <a:latin typeface="Open Sans Light" pitchFamily="2" charset="0"/>
                <a:ea typeface="Open Sans Light" pitchFamily="2" charset="0"/>
                <a:cs typeface="Open Sans Light" pitchFamily="2" charset="0"/>
              </a:rPr>
              <a:t>when</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all</a:t>
            </a:r>
            <a:r>
              <a:rPr lang="en-GB" sz="2400" spc="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data</a:t>
            </a:r>
            <a:r>
              <a:rPr lang="en-GB" sz="2400" spc="5" dirty="0">
                <a:latin typeface="Open Sans Light" pitchFamily="2" charset="0"/>
                <a:ea typeface="Open Sans Light" pitchFamily="2" charset="0"/>
                <a:cs typeface="Open Sans Light" pitchFamily="2" charset="0"/>
              </a:rPr>
              <a:t> </a:t>
            </a:r>
            <a:r>
              <a:rPr lang="en-GB" sz="2400" spc="-35" dirty="0">
                <a:latin typeface="Open Sans Light" pitchFamily="2" charset="0"/>
                <a:ea typeface="Open Sans Light" pitchFamily="2" charset="0"/>
                <a:cs typeface="Open Sans Light" pitchFamily="2" charset="0"/>
              </a:rPr>
              <a:t>values</a:t>
            </a:r>
            <a:r>
              <a:rPr lang="en-GB" sz="2400" spc="10"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are</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1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same</a:t>
            </a:r>
            <a:endParaRPr lang="en-GB" sz="2400" dirty="0">
              <a:latin typeface="Open Sans Light" pitchFamily="2" charset="0"/>
              <a:ea typeface="Open Sans Light" pitchFamily="2" charset="0"/>
              <a:cs typeface="Open Sans Light" pitchFamily="2" charset="0"/>
            </a:endParaRPr>
          </a:p>
          <a:p>
            <a:pPr marL="589279" marR="354965" indent="-342900">
              <a:lnSpc>
                <a:spcPct val="128699"/>
              </a:lnSpc>
              <a:buFont typeface="Arial" panose="020B0604020202020204" pitchFamily="34" charset="0"/>
              <a:buChar char="•"/>
            </a:pPr>
            <a:r>
              <a:rPr lang="en-GB" sz="2400" dirty="0">
                <a:latin typeface="Open Sans Light" pitchFamily="2" charset="0"/>
                <a:ea typeface="Open Sans Light" pitchFamily="2" charset="0"/>
                <a:cs typeface="Open Sans Light" pitchFamily="2" charset="0"/>
              </a:rPr>
              <a:t>C</a:t>
            </a:r>
            <a:r>
              <a:rPr lang="en-GB" sz="2400" spc="-10" dirty="0">
                <a:latin typeface="Open Sans Light" pitchFamily="2" charset="0"/>
                <a:ea typeface="Open Sans Light" pitchFamily="2" charset="0"/>
                <a:cs typeface="Open Sans Light" pitchFamily="2" charset="0"/>
              </a:rPr>
              <a:t>an</a:t>
            </a:r>
            <a:r>
              <a:rPr lang="en-GB" sz="2400" spc="20" dirty="0">
                <a:latin typeface="Open Sans Light" pitchFamily="2" charset="0"/>
                <a:ea typeface="Open Sans Light" pitchFamily="2" charset="0"/>
                <a:cs typeface="Open Sans Light" pitchFamily="2" charset="0"/>
              </a:rPr>
              <a:t> </a:t>
            </a:r>
            <a:r>
              <a:rPr lang="en-GB" sz="2400" spc="-40" dirty="0">
                <a:latin typeface="Open Sans Light" pitchFamily="2" charset="0"/>
                <a:ea typeface="Open Sans Light" pitchFamily="2" charset="0"/>
                <a:cs typeface="Open Sans Light" pitchFamily="2" charset="0"/>
              </a:rPr>
              <a:t>increase</a:t>
            </a:r>
            <a:r>
              <a:rPr lang="en-GB" sz="2400" spc="2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dramatically</a:t>
            </a:r>
            <a:r>
              <a:rPr lang="en-GB" sz="2400" spc="2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with</a:t>
            </a:r>
            <a:r>
              <a:rPr lang="en-GB" sz="2400" spc="20" dirty="0">
                <a:latin typeface="Open Sans Light" pitchFamily="2" charset="0"/>
                <a:ea typeface="Open Sans Light" pitchFamily="2" charset="0"/>
                <a:cs typeface="Open Sans Light" pitchFamily="2" charset="0"/>
              </a:rPr>
              <a:t> </a:t>
            </a:r>
            <a:r>
              <a:rPr lang="en-GB" sz="2400" spc="-20" dirty="0">
                <a:latin typeface="Open Sans Light" pitchFamily="2" charset="0"/>
                <a:ea typeface="Open Sans Light" pitchFamily="2" charset="0"/>
                <a:cs typeface="Open Sans Light" pitchFamily="2" charset="0"/>
              </a:rPr>
              <a:t>inclusion</a:t>
            </a:r>
            <a:r>
              <a:rPr lang="en-GB" sz="2400" spc="2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of</a:t>
            </a:r>
            <a:r>
              <a:rPr lang="en-GB" sz="2400" spc="20"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extreme</a:t>
            </a:r>
            <a:r>
              <a:rPr lang="en-GB" sz="2400" spc="20" dirty="0">
                <a:latin typeface="Open Sans Light" pitchFamily="2" charset="0"/>
                <a:ea typeface="Open Sans Light" pitchFamily="2" charset="0"/>
                <a:cs typeface="Open Sans Light" pitchFamily="2" charset="0"/>
              </a:rPr>
              <a:t> </a:t>
            </a:r>
            <a:r>
              <a:rPr lang="en-GB" sz="2400" spc="-30" dirty="0">
                <a:latin typeface="Open Sans Light" pitchFamily="2" charset="0"/>
                <a:ea typeface="Open Sans Light" pitchFamily="2" charset="0"/>
                <a:cs typeface="Open Sans Light" pitchFamily="2" charset="0"/>
              </a:rPr>
              <a:t>values</a:t>
            </a:r>
          </a:p>
          <a:p>
            <a:pPr marL="589279" marR="354965" indent="-342900">
              <a:lnSpc>
                <a:spcPct val="128699"/>
              </a:lnSpc>
              <a:buFont typeface="Arial" panose="020B0604020202020204" pitchFamily="34" charset="0"/>
              <a:buChar char="•"/>
            </a:pPr>
            <a:r>
              <a:rPr lang="en-GB" sz="2400" b="1" spc="-30" dirty="0">
                <a:latin typeface="Open Sans Light" pitchFamily="2" charset="0"/>
                <a:ea typeface="Open Sans Light" pitchFamily="2" charset="0"/>
                <a:cs typeface="Open Sans Light" pitchFamily="2" charset="0"/>
              </a:rPr>
              <a:t>Biased</a:t>
            </a:r>
            <a:r>
              <a:rPr lang="en-GB" sz="2400" spc="-3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estimator</a:t>
            </a:r>
            <a:r>
              <a:rPr lang="en-GB" sz="2400" spc="2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of</a:t>
            </a:r>
            <a:r>
              <a:rPr lang="en-GB" sz="2400" spc="2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20"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standard</a:t>
            </a:r>
            <a:r>
              <a:rPr lang="en-GB" sz="2400" spc="2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deviation</a:t>
            </a:r>
            <a:r>
              <a:rPr lang="en-GB" sz="2400" spc="2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of</a:t>
            </a:r>
            <a:r>
              <a:rPr lang="en-GB" sz="2400" spc="2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2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population</a:t>
            </a:r>
            <a:endParaRPr lang="en-GB" sz="2400" dirty="0">
              <a:latin typeface="Open Sans Light" pitchFamily="2" charset="0"/>
              <a:ea typeface="Open Sans Light" pitchFamily="2" charset="0"/>
              <a:cs typeface="Open Sans Light" pitchFamily="2" charset="0"/>
            </a:endParaRPr>
          </a:p>
        </p:txBody>
      </p:sp>
      <p:sp>
        <p:nvSpPr>
          <p:cNvPr id="2" name="TextBox 1">
            <a:extLst>
              <a:ext uri="{FF2B5EF4-FFF2-40B4-BE49-F238E27FC236}">
                <a16:creationId xmlns:a16="http://schemas.microsoft.com/office/drawing/2014/main" id="{E4EBC232-C0BC-02AF-8894-A9ADCD85CADA}"/>
              </a:ext>
            </a:extLst>
          </p:cNvPr>
          <p:cNvSpPr txBox="1"/>
          <p:nvPr/>
        </p:nvSpPr>
        <p:spPr>
          <a:xfrm>
            <a:off x="392430" y="5864555"/>
            <a:ext cx="6848125" cy="523220"/>
          </a:xfrm>
          <a:prstGeom prst="rect">
            <a:avLst/>
          </a:prstGeom>
          <a:solidFill>
            <a:srgbClr val="0A7536"/>
          </a:solidFill>
        </p:spPr>
        <p:txBody>
          <a:bodyPr wrap="square">
            <a:spAutoFit/>
          </a:bodyPr>
          <a:lstStyle/>
          <a:p>
            <a:pPr marL="12700">
              <a:lnSpc>
                <a:spcPct val="100000"/>
              </a:lnSpc>
              <a:spcBef>
                <a:spcPts val="409"/>
              </a:spcBef>
            </a:pPr>
            <a:r>
              <a:rPr lang="en-GB" sz="2800" spc="-15" dirty="0">
                <a:latin typeface="Open Sans" pitchFamily="2" charset="0"/>
                <a:ea typeface="Open Sans" pitchFamily="2" charset="0"/>
                <a:cs typeface="Open Sans" pitchFamily="2" charset="0"/>
              </a:rPr>
              <a:t>Formula on the next slide (it’s quite big)</a:t>
            </a:r>
          </a:p>
        </p:txBody>
      </p:sp>
    </p:spTree>
    <p:extLst>
      <p:ext uri="{BB962C8B-B14F-4D97-AF65-F5344CB8AC3E}">
        <p14:creationId xmlns:p14="http://schemas.microsoft.com/office/powerpoint/2010/main" val="3907008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15507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STANDARD DEVIATION – THE FORMULA</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0869619"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A </a:t>
            </a:r>
            <a:r>
              <a:rPr lang="en-GB" sz="2800" spc="-45" dirty="0">
                <a:latin typeface="Open Sans" pitchFamily="2" charset="0"/>
                <a:ea typeface="Open Sans" pitchFamily="2" charset="0"/>
                <a:cs typeface="Open Sans" pitchFamily="2" charset="0"/>
              </a:rPr>
              <a:t>measure</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 </a:t>
            </a:r>
            <a:r>
              <a:rPr lang="en-GB" sz="2800" spc="-20" dirty="0">
                <a:latin typeface="Open Sans" pitchFamily="2" charset="0"/>
                <a:ea typeface="Open Sans" pitchFamily="2" charset="0"/>
                <a:cs typeface="Open Sans" pitchFamily="2" charset="0"/>
              </a:rPr>
              <a:t>variance that represents how much the data values of a sample deviate from its mean</a:t>
            </a:r>
            <a:endParaRPr lang="en-GB" sz="2800" spc="-15" dirty="0">
              <a:latin typeface="Open Sans" pitchFamily="2" charset="0"/>
              <a:ea typeface="Open Sans" pitchFamily="2" charset="0"/>
              <a:cs typeface="Open Sans"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EBC232-C0BC-02AF-8894-A9ADCD85CADA}"/>
                  </a:ext>
                </a:extLst>
              </p:cNvPr>
              <p:cNvSpPr txBox="1"/>
              <p:nvPr/>
            </p:nvSpPr>
            <p:spPr>
              <a:xfrm>
                <a:off x="532118" y="2691820"/>
                <a:ext cx="4385116" cy="3120598"/>
              </a:xfrm>
              <a:prstGeom prst="rect">
                <a:avLst/>
              </a:prstGeom>
              <a:solidFill>
                <a:srgbClr val="0A7536"/>
              </a:solidFill>
            </p:spPr>
            <p:txBody>
              <a:bodyPr wrap="square">
                <a:spAutoFit/>
              </a:bodyPr>
              <a:lstStyle/>
              <a:p>
                <a:pPr marL="12700">
                  <a:lnSpc>
                    <a:spcPct val="100000"/>
                  </a:lnSpc>
                  <a:spcBef>
                    <a:spcPts val="409"/>
                  </a:spcBef>
                </a:pPr>
                <a14:m>
                  <m:oMathPara xmlns:m="http://schemas.openxmlformats.org/officeDocument/2006/math">
                    <m:oMathParaPr>
                      <m:jc m:val="centerGroup"/>
                    </m:oMathParaPr>
                    <m:oMath xmlns:m="http://schemas.openxmlformats.org/officeDocument/2006/math">
                      <m:r>
                        <a:rPr lang="en-GB" sz="2800" b="0" i="1" spc="-15" smtClean="0">
                          <a:latin typeface="Cambria Math" panose="02040503050406030204" pitchFamily="18" charset="0"/>
                          <a:ea typeface="Open Sans" pitchFamily="2" charset="0"/>
                          <a:cs typeface="Open Sans" pitchFamily="2" charset="0"/>
                        </a:rPr>
                        <m:t>𝑠</m:t>
                      </m:r>
                      <m:r>
                        <a:rPr lang="en-GB" sz="2800" b="0" i="1" spc="-15" smtClean="0">
                          <a:latin typeface="Cambria Math" panose="02040503050406030204" pitchFamily="18" charset="0"/>
                          <a:ea typeface="Open Sans" pitchFamily="2" charset="0"/>
                          <a:cs typeface="Open Sans" pitchFamily="2" charset="0"/>
                        </a:rPr>
                        <m:t>=</m:t>
                      </m:r>
                      <m:rad>
                        <m:radPr>
                          <m:degHide m:val="on"/>
                          <m:ctrlPr>
                            <a:rPr lang="en-GB" sz="2800" b="0" i="1" spc="-15" smtClean="0">
                              <a:latin typeface="Cambria Math" panose="02040503050406030204" pitchFamily="18" charset="0"/>
                              <a:ea typeface="Open Sans" pitchFamily="2" charset="0"/>
                              <a:cs typeface="Open Sans" pitchFamily="2" charset="0"/>
                            </a:rPr>
                          </m:ctrlPr>
                        </m:radPr>
                        <m:deg/>
                        <m:e>
                          <m:f>
                            <m:fPr>
                              <m:ctrlPr>
                                <a:rPr lang="en-GB" sz="2800" b="0" i="1" spc="-15" smtClean="0">
                                  <a:latin typeface="Cambria Math" panose="02040503050406030204" pitchFamily="18" charset="0"/>
                                  <a:ea typeface="Open Sans" pitchFamily="2" charset="0"/>
                                  <a:cs typeface="Open Sans" pitchFamily="2" charset="0"/>
                                </a:rPr>
                              </m:ctrlPr>
                            </m:fPr>
                            <m:num>
                              <m:nary>
                                <m:naryPr>
                                  <m:chr m:val="∑"/>
                                  <m:subHide m:val="on"/>
                                  <m:supHide m:val="on"/>
                                  <m:ctrlPr>
                                    <a:rPr lang="en-GB" sz="2800" b="0" i="1" spc="-15" smtClean="0">
                                      <a:latin typeface="Cambria Math" panose="02040503050406030204" pitchFamily="18" charset="0"/>
                                      <a:ea typeface="Open Sans" pitchFamily="2" charset="0"/>
                                      <a:cs typeface="Open Sans" pitchFamily="2" charset="0"/>
                                    </a:rPr>
                                  </m:ctrlPr>
                                </m:naryPr>
                                <m:sub/>
                                <m:sup/>
                                <m:e>
                                  <m:sSup>
                                    <m:sSupPr>
                                      <m:ctrlPr>
                                        <a:rPr lang="en-GB" sz="2800" b="0" i="1" spc="-15" smtClean="0">
                                          <a:latin typeface="Cambria Math" panose="02040503050406030204" pitchFamily="18" charset="0"/>
                                          <a:ea typeface="Open Sans" pitchFamily="2" charset="0"/>
                                          <a:cs typeface="Open Sans" pitchFamily="2" charset="0"/>
                                        </a:rPr>
                                      </m:ctrlPr>
                                    </m:sSupPr>
                                    <m:e>
                                      <m:r>
                                        <a:rPr lang="en-GB" sz="2800" i="1" spc="-15">
                                          <a:latin typeface="Cambria Math" panose="02040503050406030204" pitchFamily="18" charset="0"/>
                                          <a:ea typeface="Open Sans" pitchFamily="2" charset="0"/>
                                          <a:cs typeface="Open Sans" pitchFamily="2" charset="0"/>
                                        </a:rPr>
                                        <m:t>(</m:t>
                                      </m:r>
                                      <m:r>
                                        <a:rPr lang="en-GB" sz="2800" i="1" spc="-15">
                                          <a:latin typeface="Cambria Math" panose="02040503050406030204" pitchFamily="18" charset="0"/>
                                          <a:ea typeface="Open Sans" pitchFamily="2" charset="0"/>
                                          <a:cs typeface="Open Sans" pitchFamily="2" charset="0"/>
                                        </a:rPr>
                                        <m:t>𝑥</m:t>
                                      </m:r>
                                      <m:r>
                                        <a:rPr lang="en-GB" sz="2800" i="1" spc="-15">
                                          <a:latin typeface="Cambria Math" panose="02040503050406030204" pitchFamily="18" charset="0"/>
                                          <a:ea typeface="Open Sans" pitchFamily="2" charset="0"/>
                                          <a:cs typeface="Open Sans" pitchFamily="2" charset="0"/>
                                        </a:rPr>
                                        <m:t>−</m:t>
                                      </m:r>
                                      <m:acc>
                                        <m:accPr>
                                          <m:chr m:val="̅"/>
                                          <m:ctrlPr>
                                            <a:rPr lang="en-GB" sz="2800" i="1" spc="-15">
                                              <a:latin typeface="Cambria Math" panose="02040503050406030204" pitchFamily="18" charset="0"/>
                                              <a:ea typeface="Open Sans" pitchFamily="2" charset="0"/>
                                              <a:cs typeface="Open Sans" pitchFamily="2" charset="0"/>
                                            </a:rPr>
                                          </m:ctrlPr>
                                        </m:accPr>
                                        <m:e>
                                          <m:r>
                                            <a:rPr lang="en-GB" sz="2800" i="1" spc="-15">
                                              <a:latin typeface="Cambria Math" panose="02040503050406030204" pitchFamily="18" charset="0"/>
                                              <a:ea typeface="Open Sans" pitchFamily="2" charset="0"/>
                                              <a:cs typeface="Open Sans" pitchFamily="2" charset="0"/>
                                            </a:rPr>
                                            <m:t>𝑥</m:t>
                                          </m:r>
                                        </m:e>
                                      </m:acc>
                                      <m:r>
                                        <a:rPr lang="en-GB" sz="2800" i="1" spc="-15">
                                          <a:latin typeface="Cambria Math" panose="02040503050406030204" pitchFamily="18" charset="0"/>
                                          <a:ea typeface="Open Sans" pitchFamily="2" charset="0"/>
                                          <a:cs typeface="Open Sans" pitchFamily="2" charset="0"/>
                                        </a:rPr>
                                        <m:t>)</m:t>
                                      </m:r>
                                    </m:e>
                                    <m:sup>
                                      <m:r>
                                        <a:rPr lang="en-GB" sz="2800" b="0" i="1" spc="-15" smtClean="0">
                                          <a:latin typeface="Cambria Math" panose="02040503050406030204" pitchFamily="18" charset="0"/>
                                          <a:ea typeface="Open Sans" pitchFamily="2" charset="0"/>
                                          <a:cs typeface="Open Sans" pitchFamily="2" charset="0"/>
                                        </a:rPr>
                                        <m:t>2</m:t>
                                      </m:r>
                                    </m:sup>
                                  </m:sSup>
                                  <m:r>
                                    <a:rPr lang="en-GB" sz="2800" b="0" i="1" spc="-15" smtClean="0">
                                      <a:latin typeface="Cambria Math" panose="02040503050406030204" pitchFamily="18" charset="0"/>
                                      <a:ea typeface="Open Sans" pitchFamily="2" charset="0"/>
                                      <a:cs typeface="Open Sans" pitchFamily="2" charset="0"/>
                                    </a:rPr>
                                    <m:t> </m:t>
                                  </m:r>
                                </m:e>
                              </m:nary>
                            </m:num>
                            <m:den>
                              <m:r>
                                <a:rPr lang="en-GB" sz="2800" b="0" i="1" spc="-15" smtClean="0">
                                  <a:latin typeface="Cambria Math" panose="02040503050406030204" pitchFamily="18" charset="0"/>
                                  <a:ea typeface="Open Sans" pitchFamily="2" charset="0"/>
                                  <a:cs typeface="Open Sans" pitchFamily="2" charset="0"/>
                                </a:rPr>
                                <m:t>𝑛</m:t>
                              </m:r>
                              <m:r>
                                <a:rPr lang="en-GB" sz="2800" b="0" i="1" spc="-15" smtClean="0">
                                  <a:latin typeface="Cambria Math" panose="02040503050406030204" pitchFamily="18" charset="0"/>
                                  <a:ea typeface="Open Sans" pitchFamily="2" charset="0"/>
                                  <a:cs typeface="Open Sans" pitchFamily="2" charset="0"/>
                                </a:rPr>
                                <m:t>−1</m:t>
                              </m:r>
                            </m:den>
                          </m:f>
                        </m:e>
                      </m:rad>
                    </m:oMath>
                  </m:oMathPara>
                </a14:m>
                <a:endParaRPr lang="en-GB" sz="2800" spc="-15" dirty="0">
                  <a:latin typeface="Open Sans" pitchFamily="2" charset="0"/>
                  <a:ea typeface="Open Sans" pitchFamily="2" charset="0"/>
                  <a:cs typeface="Open Sans" pitchFamily="2" charset="0"/>
                </a:endParaRPr>
              </a:p>
              <a:p>
                <a:pPr marL="12700">
                  <a:lnSpc>
                    <a:spcPct val="100000"/>
                  </a:lnSpc>
                  <a:spcBef>
                    <a:spcPts val="409"/>
                  </a:spcBef>
                </a:pPr>
                <a:endParaRPr lang="en-GB" sz="2800" spc="-15" dirty="0">
                  <a:latin typeface="Open Sans" pitchFamily="2" charset="0"/>
                  <a:ea typeface="Open Sans" pitchFamily="2" charset="0"/>
                  <a:cs typeface="Open Sans" pitchFamily="2" charset="0"/>
                </a:endParaRPr>
              </a:p>
              <a:p>
                <a:pPr marL="12700">
                  <a:lnSpc>
                    <a:spcPct val="100000"/>
                  </a:lnSpc>
                  <a:spcBef>
                    <a:spcPts val="409"/>
                  </a:spcBef>
                </a:pPr>
                <a14:m>
                  <m:oMathPara xmlns:m="http://schemas.openxmlformats.org/officeDocument/2006/math">
                    <m:oMathParaPr>
                      <m:jc m:val="centerGroup"/>
                    </m:oMathParaPr>
                    <m:oMath xmlns:m="http://schemas.openxmlformats.org/officeDocument/2006/math">
                      <m:r>
                        <a:rPr lang="en-GB" sz="2800" b="0" i="1" spc="-15" smtClean="0">
                          <a:latin typeface="Cambria Math" panose="02040503050406030204" pitchFamily="18" charset="0"/>
                          <a:ea typeface="Open Sans" pitchFamily="2" charset="0"/>
                          <a:cs typeface="Open Sans" pitchFamily="2" charset="0"/>
                        </a:rPr>
                        <m:t>𝑠</m:t>
                      </m:r>
                      <m:r>
                        <a:rPr lang="en-GB" sz="2800" b="0" i="1" spc="-15" smtClean="0">
                          <a:latin typeface="Cambria Math" panose="02040503050406030204" pitchFamily="18" charset="0"/>
                          <a:ea typeface="Open Sans" pitchFamily="2" charset="0"/>
                          <a:cs typeface="Open Sans" pitchFamily="2" charset="0"/>
                        </a:rPr>
                        <m:t>=</m:t>
                      </m:r>
                      <m:rad>
                        <m:radPr>
                          <m:degHide m:val="on"/>
                          <m:ctrlPr>
                            <a:rPr lang="en-GB" sz="2800" b="0" i="1" spc="-15" smtClean="0">
                              <a:latin typeface="Cambria Math" panose="02040503050406030204" pitchFamily="18" charset="0"/>
                              <a:ea typeface="Open Sans" pitchFamily="2" charset="0"/>
                              <a:cs typeface="Open Sans" pitchFamily="2" charset="0"/>
                            </a:rPr>
                          </m:ctrlPr>
                        </m:radPr>
                        <m:deg/>
                        <m:e>
                          <m:f>
                            <m:fPr>
                              <m:ctrlPr>
                                <a:rPr lang="en-GB" sz="2800" b="0" i="1" spc="-15" smtClean="0">
                                  <a:latin typeface="Cambria Math" panose="02040503050406030204" pitchFamily="18" charset="0"/>
                                  <a:ea typeface="Open Sans" pitchFamily="2" charset="0"/>
                                  <a:cs typeface="Open Sans" pitchFamily="2" charset="0"/>
                                </a:rPr>
                              </m:ctrlPr>
                            </m:fPr>
                            <m:num>
                              <m:r>
                                <a:rPr lang="en-GB" sz="2800" b="0" i="1" spc="-15" smtClean="0">
                                  <a:latin typeface="Cambria Math" panose="02040503050406030204" pitchFamily="18" charset="0"/>
                                  <a:ea typeface="Open Sans" pitchFamily="2" charset="0"/>
                                  <a:cs typeface="Open Sans" pitchFamily="2" charset="0"/>
                                </a:rPr>
                                <m:t>𝑛</m:t>
                              </m:r>
                              <m:r>
                                <a:rPr lang="en-GB" sz="2800" b="0" i="1" spc="-15" smtClean="0">
                                  <a:latin typeface="Cambria Math" panose="02040503050406030204" pitchFamily="18" charset="0"/>
                                  <a:ea typeface="Open Sans" pitchFamily="2" charset="0"/>
                                  <a:cs typeface="Open Sans" pitchFamily="2" charset="0"/>
                                </a:rPr>
                                <m:t>(</m:t>
                              </m:r>
                              <m:nary>
                                <m:naryPr>
                                  <m:chr m:val="∑"/>
                                  <m:subHide m:val="on"/>
                                  <m:supHide m:val="on"/>
                                  <m:ctrlPr>
                                    <a:rPr lang="en-GB" sz="2800" b="0" i="1" spc="-15" smtClean="0">
                                      <a:latin typeface="Cambria Math" panose="02040503050406030204" pitchFamily="18" charset="0"/>
                                      <a:ea typeface="Open Sans" pitchFamily="2" charset="0"/>
                                      <a:cs typeface="Open Sans" pitchFamily="2" charset="0"/>
                                    </a:rPr>
                                  </m:ctrlPr>
                                </m:naryPr>
                                <m:sub/>
                                <m:sup/>
                                <m:e>
                                  <m:sSup>
                                    <m:sSupPr>
                                      <m:ctrlPr>
                                        <a:rPr lang="en-GB" sz="2800" b="0" i="1" spc="-15" smtClean="0">
                                          <a:latin typeface="Cambria Math" panose="02040503050406030204" pitchFamily="18" charset="0"/>
                                          <a:ea typeface="Open Sans" pitchFamily="2" charset="0"/>
                                          <a:cs typeface="Open Sans" pitchFamily="2" charset="0"/>
                                        </a:rPr>
                                      </m:ctrlPr>
                                    </m:sSupPr>
                                    <m:e>
                                      <m:r>
                                        <a:rPr lang="en-GB" sz="2800" b="0" i="1" spc="-15" smtClean="0">
                                          <a:latin typeface="Cambria Math" panose="02040503050406030204" pitchFamily="18" charset="0"/>
                                          <a:ea typeface="Open Sans" pitchFamily="2" charset="0"/>
                                          <a:cs typeface="Open Sans" pitchFamily="2" charset="0"/>
                                        </a:rPr>
                                        <m:t>𝑥</m:t>
                                      </m:r>
                                    </m:e>
                                    <m:sup>
                                      <m:r>
                                        <a:rPr lang="en-GB" sz="2800" b="0" i="1" spc="-15" smtClean="0">
                                          <a:latin typeface="Cambria Math" panose="02040503050406030204" pitchFamily="18" charset="0"/>
                                          <a:ea typeface="Open Sans" pitchFamily="2" charset="0"/>
                                          <a:cs typeface="Open Sans" pitchFamily="2" charset="0"/>
                                        </a:rPr>
                                        <m:t>2</m:t>
                                      </m:r>
                                    </m:sup>
                                  </m:sSup>
                                  <m:r>
                                    <a:rPr lang="en-GB" sz="2800" b="0" i="1" spc="-15" smtClean="0">
                                      <a:latin typeface="Cambria Math" panose="02040503050406030204" pitchFamily="18" charset="0"/>
                                      <a:ea typeface="Open Sans" pitchFamily="2" charset="0"/>
                                      <a:cs typeface="Open Sans" pitchFamily="2" charset="0"/>
                                    </a:rPr>
                                    <m:t>)−</m:t>
                                  </m:r>
                                  <m:sSup>
                                    <m:sSupPr>
                                      <m:ctrlPr>
                                        <a:rPr lang="en-GB" sz="2800" b="0" i="1" spc="-15" smtClean="0">
                                          <a:latin typeface="Cambria Math" panose="02040503050406030204" pitchFamily="18" charset="0"/>
                                          <a:ea typeface="Open Sans" pitchFamily="2" charset="0"/>
                                          <a:cs typeface="Open Sans" pitchFamily="2" charset="0"/>
                                        </a:rPr>
                                      </m:ctrlPr>
                                    </m:sSupPr>
                                    <m:e>
                                      <m:r>
                                        <a:rPr lang="en-GB" sz="2800" b="0" i="1" spc="-15" smtClean="0">
                                          <a:latin typeface="Cambria Math" panose="02040503050406030204" pitchFamily="18" charset="0"/>
                                          <a:ea typeface="Open Sans" pitchFamily="2" charset="0"/>
                                          <a:cs typeface="Open Sans" pitchFamily="2" charset="0"/>
                                        </a:rPr>
                                        <m:t>(</m:t>
                                      </m:r>
                                      <m:nary>
                                        <m:naryPr>
                                          <m:chr m:val="∑"/>
                                          <m:subHide m:val="on"/>
                                          <m:supHide m:val="on"/>
                                          <m:ctrlPr>
                                            <a:rPr lang="en-GB" sz="2800" b="0" i="1" spc="-15" smtClean="0">
                                              <a:latin typeface="Cambria Math" panose="02040503050406030204" pitchFamily="18" charset="0"/>
                                              <a:ea typeface="Open Sans" pitchFamily="2" charset="0"/>
                                              <a:cs typeface="Open Sans" pitchFamily="2" charset="0"/>
                                            </a:rPr>
                                          </m:ctrlPr>
                                        </m:naryPr>
                                        <m:sub/>
                                        <m:sup/>
                                        <m:e>
                                          <m:r>
                                            <a:rPr lang="en-GB" sz="2800" b="0" i="1" spc="-15" smtClean="0">
                                              <a:latin typeface="Cambria Math" panose="02040503050406030204" pitchFamily="18" charset="0"/>
                                              <a:ea typeface="Open Sans" pitchFamily="2" charset="0"/>
                                              <a:cs typeface="Open Sans" pitchFamily="2" charset="0"/>
                                            </a:rPr>
                                            <m:t>𝑥</m:t>
                                          </m:r>
                                          <m:r>
                                            <a:rPr lang="en-GB" sz="2800" b="0" i="1" spc="-15" smtClean="0">
                                              <a:latin typeface="Cambria Math" panose="02040503050406030204" pitchFamily="18" charset="0"/>
                                              <a:ea typeface="Open Sans" pitchFamily="2" charset="0"/>
                                              <a:cs typeface="Open Sans" pitchFamily="2" charset="0"/>
                                            </a:rPr>
                                            <m:t>)</m:t>
                                          </m:r>
                                        </m:e>
                                      </m:nary>
                                    </m:e>
                                    <m:sup>
                                      <m:r>
                                        <a:rPr lang="en-GB" sz="2800" b="0" i="1" spc="-15" smtClean="0">
                                          <a:latin typeface="Cambria Math" panose="02040503050406030204" pitchFamily="18" charset="0"/>
                                          <a:ea typeface="Open Sans" pitchFamily="2" charset="0"/>
                                          <a:cs typeface="Open Sans" pitchFamily="2" charset="0"/>
                                        </a:rPr>
                                        <m:t>2</m:t>
                                      </m:r>
                                    </m:sup>
                                  </m:sSup>
                                </m:e>
                              </m:nary>
                            </m:num>
                            <m:den>
                              <m:r>
                                <a:rPr lang="en-GB" sz="2800" b="0" i="1" spc="-15" smtClean="0">
                                  <a:latin typeface="Cambria Math" panose="02040503050406030204" pitchFamily="18" charset="0"/>
                                  <a:ea typeface="Open Sans" pitchFamily="2" charset="0"/>
                                  <a:cs typeface="Open Sans" pitchFamily="2" charset="0"/>
                                </a:rPr>
                                <m:t>𝑛</m:t>
                              </m:r>
                              <m:r>
                                <a:rPr lang="en-GB" sz="2800" b="0" i="1" spc="-15" smtClean="0">
                                  <a:latin typeface="Cambria Math" panose="02040503050406030204" pitchFamily="18" charset="0"/>
                                  <a:ea typeface="Open Sans" pitchFamily="2" charset="0"/>
                                  <a:cs typeface="Open Sans" pitchFamily="2" charset="0"/>
                                </a:rPr>
                                <m:t>(</m:t>
                              </m:r>
                              <m:r>
                                <a:rPr lang="en-GB" sz="2800" b="0" i="1" spc="-15" smtClean="0">
                                  <a:latin typeface="Cambria Math" panose="02040503050406030204" pitchFamily="18" charset="0"/>
                                  <a:ea typeface="Open Sans" pitchFamily="2" charset="0"/>
                                  <a:cs typeface="Open Sans" pitchFamily="2" charset="0"/>
                                </a:rPr>
                                <m:t>𝑛</m:t>
                              </m:r>
                              <m:r>
                                <a:rPr lang="en-GB" sz="2800" b="0" i="1" spc="-15" smtClean="0">
                                  <a:latin typeface="Cambria Math" panose="02040503050406030204" pitchFamily="18" charset="0"/>
                                  <a:ea typeface="Open Sans" pitchFamily="2" charset="0"/>
                                  <a:cs typeface="Open Sans" pitchFamily="2" charset="0"/>
                                </a:rPr>
                                <m:t>−1)</m:t>
                              </m:r>
                            </m:den>
                          </m:f>
                        </m:e>
                      </m:rad>
                    </m:oMath>
                  </m:oMathPara>
                </a14:m>
                <a:endParaRPr lang="en-GB" sz="2800" spc="-15" dirty="0">
                  <a:latin typeface="Open Sans" pitchFamily="2" charset="0"/>
                  <a:ea typeface="Open Sans" pitchFamily="2" charset="0"/>
                  <a:cs typeface="Open Sans" pitchFamily="2" charset="0"/>
                </a:endParaRPr>
              </a:p>
            </p:txBody>
          </p:sp>
        </mc:Choice>
        <mc:Fallback xmlns="">
          <p:sp>
            <p:nvSpPr>
              <p:cNvPr id="2" name="TextBox 1">
                <a:extLst>
                  <a:ext uri="{FF2B5EF4-FFF2-40B4-BE49-F238E27FC236}">
                    <a16:creationId xmlns:a16="http://schemas.microsoft.com/office/drawing/2014/main" id="{E4EBC232-C0BC-02AF-8894-A9ADCD85CADA}"/>
                  </a:ext>
                </a:extLst>
              </p:cNvPr>
              <p:cNvSpPr txBox="1">
                <a:spLocks noRot="1" noChangeAspect="1" noMove="1" noResize="1" noEditPoints="1" noAdjustHandles="1" noChangeArrowheads="1" noChangeShapeType="1" noTextEdit="1"/>
              </p:cNvSpPr>
              <p:nvPr/>
            </p:nvSpPr>
            <p:spPr>
              <a:xfrm>
                <a:off x="532118" y="2691820"/>
                <a:ext cx="4385116" cy="3120598"/>
              </a:xfrm>
              <a:prstGeom prst="rect">
                <a:avLst/>
              </a:prstGeom>
              <a:blipFill>
                <a:blip r:embed="rId5"/>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983DFF4F-4B4B-98DB-F6A0-8672E324E517}"/>
              </a:ext>
            </a:extLst>
          </p:cNvPr>
          <p:cNvSpPr txBox="1"/>
          <p:nvPr/>
        </p:nvSpPr>
        <p:spPr>
          <a:xfrm>
            <a:off x="5057191" y="2691820"/>
            <a:ext cx="5878286" cy="1200329"/>
          </a:xfrm>
          <a:prstGeom prst="rect">
            <a:avLst/>
          </a:prstGeom>
          <a:noFill/>
        </p:spPr>
        <p:txBody>
          <a:bodyPr wrap="square" rtlCol="0">
            <a:spAutoFit/>
          </a:bodyPr>
          <a:lstStyle/>
          <a:p>
            <a:r>
              <a:rPr lang="en-GB" dirty="0">
                <a:latin typeface="Open Sans" pitchFamily="2" charset="0"/>
                <a:ea typeface="Open Sans" pitchFamily="2" charset="0"/>
                <a:cs typeface="Open Sans" pitchFamily="2" charset="0"/>
              </a:rPr>
              <a:t>For each value in the dataset, subtract the mean and square the result. Then add them all together.</a:t>
            </a:r>
          </a:p>
          <a:p>
            <a:endParaRPr lang="en-GB" dirty="0">
              <a:latin typeface="Open Sans" pitchFamily="2" charset="0"/>
              <a:ea typeface="Open Sans" pitchFamily="2" charset="0"/>
              <a:cs typeface="Open Sans" pitchFamily="2" charset="0"/>
            </a:endParaRPr>
          </a:p>
          <a:p>
            <a:r>
              <a:rPr lang="en-GB" dirty="0">
                <a:latin typeface="Open Sans" pitchFamily="2" charset="0"/>
                <a:ea typeface="Open Sans" pitchFamily="2" charset="0"/>
                <a:cs typeface="Open Sans" pitchFamily="2" charset="0"/>
              </a:rPr>
              <a:t>Higher number = higher deviation from the mean</a:t>
            </a:r>
          </a:p>
        </p:txBody>
      </p:sp>
      <p:cxnSp>
        <p:nvCxnSpPr>
          <p:cNvPr id="6" name="Straight Arrow Connector 5">
            <a:extLst>
              <a:ext uri="{FF2B5EF4-FFF2-40B4-BE49-F238E27FC236}">
                <a16:creationId xmlns:a16="http://schemas.microsoft.com/office/drawing/2014/main" id="{7C294901-7B09-F818-95FF-1BF7853216F7}"/>
              </a:ext>
            </a:extLst>
          </p:cNvPr>
          <p:cNvCxnSpPr>
            <a:cxnSpLocks/>
          </p:cNvCxnSpPr>
          <p:nvPr/>
        </p:nvCxnSpPr>
        <p:spPr>
          <a:xfrm flipH="1">
            <a:off x="4161453" y="3060441"/>
            <a:ext cx="858416" cy="933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CD9DCC3-AB35-C359-56FA-9FDF20C4EABB}"/>
              </a:ext>
            </a:extLst>
          </p:cNvPr>
          <p:cNvCxnSpPr>
            <a:cxnSpLocks/>
          </p:cNvCxnSpPr>
          <p:nvPr/>
        </p:nvCxnSpPr>
        <p:spPr>
          <a:xfrm flipH="1">
            <a:off x="4558005" y="4865914"/>
            <a:ext cx="858416" cy="933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4E9DF2-457F-3542-1561-D4FAAF6DDE21}"/>
              </a:ext>
            </a:extLst>
          </p:cNvPr>
          <p:cNvSpPr txBox="1"/>
          <p:nvPr/>
        </p:nvSpPr>
        <p:spPr>
          <a:xfrm>
            <a:off x="5517501" y="4607751"/>
            <a:ext cx="3505201" cy="646331"/>
          </a:xfrm>
          <a:prstGeom prst="rect">
            <a:avLst/>
          </a:prstGeom>
          <a:noFill/>
        </p:spPr>
        <p:txBody>
          <a:bodyPr wrap="square" rtlCol="0">
            <a:spAutoFit/>
          </a:bodyPr>
          <a:lstStyle/>
          <a:p>
            <a:r>
              <a:rPr lang="en-GB" dirty="0">
                <a:latin typeface="Open Sans" pitchFamily="2" charset="0"/>
                <a:ea typeface="Open Sans" pitchFamily="2" charset="0"/>
                <a:cs typeface="Open Sans" pitchFamily="2" charset="0"/>
              </a:rPr>
              <a:t>Another way to calculate it that’s quicker and easier to do</a:t>
            </a:r>
          </a:p>
        </p:txBody>
      </p:sp>
    </p:spTree>
    <p:extLst>
      <p:ext uri="{BB962C8B-B14F-4D97-AF65-F5344CB8AC3E}">
        <p14:creationId xmlns:p14="http://schemas.microsoft.com/office/powerpoint/2010/main" val="3979423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15507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INTERPRETING STANDARD DEVIATION</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0869619"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b="1" dirty="0">
                <a:latin typeface="Open Sans" pitchFamily="2" charset="0"/>
                <a:ea typeface="Open Sans" pitchFamily="2" charset="0"/>
                <a:cs typeface="Open Sans" pitchFamily="2" charset="0"/>
              </a:rPr>
              <a:t>Rule of thumb</a:t>
            </a:r>
            <a:r>
              <a:rPr lang="en-GB" sz="2800" dirty="0">
                <a:latin typeface="Open Sans" pitchFamily="2" charset="0"/>
                <a:ea typeface="Open Sans" pitchFamily="2" charset="0"/>
                <a:cs typeface="Open Sans" pitchFamily="2" charset="0"/>
              </a:rPr>
              <a:t>: For many data sets, the majority (95%) of sample values lie within 2 standard deviations of the mean.</a:t>
            </a:r>
          </a:p>
        </p:txBody>
      </p:sp>
      <p:sp>
        <p:nvSpPr>
          <p:cNvPr id="3" name="TextBox 2">
            <a:extLst>
              <a:ext uri="{FF2B5EF4-FFF2-40B4-BE49-F238E27FC236}">
                <a16:creationId xmlns:a16="http://schemas.microsoft.com/office/drawing/2014/main" id="{26E31F73-264B-59EA-AA92-1BFFC41B6C1F}"/>
              </a:ext>
            </a:extLst>
          </p:cNvPr>
          <p:cNvSpPr txBox="1"/>
          <p:nvPr/>
        </p:nvSpPr>
        <p:spPr>
          <a:xfrm>
            <a:off x="392430" y="2744648"/>
            <a:ext cx="11587413" cy="1436419"/>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What does this mean?</a:t>
            </a:r>
            <a:endParaRPr lang="en-GB" sz="2800" b="1" dirty="0">
              <a:latin typeface="Open Sans Light" pitchFamily="2" charset="0"/>
              <a:ea typeface="Open Sans Light" pitchFamily="2" charset="0"/>
              <a:cs typeface="Open Sans Light" pitchFamily="2" charset="0"/>
            </a:endParaRP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Can compute min and max ‘usual’ values if we know the standard deviation</a:t>
            </a: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Can estimate standard deviation if we know the maximum and minimum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4B8F29-FBBA-3D18-B529-0867F1BC57F5}"/>
                  </a:ext>
                </a:extLst>
              </p:cNvPr>
              <p:cNvSpPr txBox="1"/>
              <p:nvPr/>
            </p:nvSpPr>
            <p:spPr>
              <a:xfrm>
                <a:off x="392430" y="4493089"/>
                <a:ext cx="5355227" cy="1740541"/>
              </a:xfrm>
              <a:prstGeom prst="rect">
                <a:avLst/>
              </a:prstGeom>
              <a:solidFill>
                <a:srgbClr val="0A7536"/>
              </a:solidFill>
            </p:spPr>
            <p:txBody>
              <a:bodyPr wrap="square">
                <a:spAutoFit/>
              </a:bodyPr>
              <a:lstStyle/>
              <a:p>
                <a:pPr marL="12700">
                  <a:lnSpc>
                    <a:spcPct val="100000"/>
                  </a:lnSpc>
                  <a:spcBef>
                    <a:spcPts val="409"/>
                  </a:spcBef>
                </a:pPr>
                <a:r>
                  <a:rPr lang="en-GB" sz="2800" spc="-15" dirty="0">
                    <a:latin typeface="Open Sans" pitchFamily="2" charset="0"/>
                    <a:ea typeface="Open Sans" pitchFamily="2" charset="0"/>
                    <a:cs typeface="Open Sans" pitchFamily="2" charset="0"/>
                  </a:rPr>
                  <a:t>minimum ‘usual’ value = </a:t>
                </a:r>
                <a14:m>
                  <m:oMath xmlns:m="http://schemas.openxmlformats.org/officeDocument/2006/math">
                    <m:acc>
                      <m:accPr>
                        <m:chr m:val="̅"/>
                        <m:ctrlPr>
                          <a:rPr lang="en-GB" sz="2800" i="1" spc="-15" smtClean="0">
                            <a:latin typeface="Cambria Math" panose="02040503050406030204" pitchFamily="18" charset="0"/>
                            <a:ea typeface="Open Sans" pitchFamily="2" charset="0"/>
                            <a:cs typeface="Open Sans" pitchFamily="2" charset="0"/>
                          </a:rPr>
                        </m:ctrlPr>
                      </m:accPr>
                      <m:e>
                        <m:r>
                          <a:rPr lang="en-GB" sz="2800" b="0" i="1" spc="-15" smtClean="0">
                            <a:latin typeface="Cambria Math" panose="02040503050406030204" pitchFamily="18" charset="0"/>
                            <a:ea typeface="Open Sans" pitchFamily="2" charset="0"/>
                            <a:cs typeface="Open Sans" pitchFamily="2" charset="0"/>
                          </a:rPr>
                          <m:t>𝑥</m:t>
                        </m:r>
                      </m:e>
                    </m:acc>
                    <m:r>
                      <a:rPr lang="en-GB" sz="2800" b="0" i="1" spc="-15" smtClean="0">
                        <a:latin typeface="Cambria Math" panose="02040503050406030204" pitchFamily="18" charset="0"/>
                        <a:ea typeface="Open Sans" pitchFamily="2" charset="0"/>
                        <a:cs typeface="Open Sans" pitchFamily="2" charset="0"/>
                      </a:rPr>
                      <m:t>−2</m:t>
                    </m:r>
                    <m:r>
                      <a:rPr lang="en-GB" sz="2800" b="0" i="1" spc="-15" smtClean="0">
                        <a:latin typeface="Cambria Math" panose="02040503050406030204" pitchFamily="18" charset="0"/>
                        <a:ea typeface="Open Sans" pitchFamily="2" charset="0"/>
                        <a:cs typeface="Open Sans" pitchFamily="2" charset="0"/>
                      </a:rPr>
                      <m:t>𝑠</m:t>
                    </m:r>
                  </m:oMath>
                </a14:m>
                <a:endParaRPr lang="en-GB" sz="2800" spc="-15" dirty="0">
                  <a:latin typeface="Open Sans" pitchFamily="2" charset="0"/>
                  <a:ea typeface="Open Sans" pitchFamily="2" charset="0"/>
                  <a:cs typeface="Open Sans" pitchFamily="2" charset="0"/>
                </a:endParaRPr>
              </a:p>
              <a:p>
                <a:pPr marL="12700">
                  <a:lnSpc>
                    <a:spcPct val="100000"/>
                  </a:lnSpc>
                  <a:spcBef>
                    <a:spcPts val="409"/>
                  </a:spcBef>
                </a:pPr>
                <a:r>
                  <a:rPr lang="en-GB" sz="2800" spc="-15" dirty="0">
                    <a:latin typeface="Open Sans" pitchFamily="2" charset="0"/>
                    <a:ea typeface="Open Sans" pitchFamily="2" charset="0"/>
                    <a:cs typeface="Open Sans" pitchFamily="2" charset="0"/>
                  </a:rPr>
                  <a:t>maximum ‘usual’ value = </a:t>
                </a:r>
                <a14:m>
                  <m:oMath xmlns:m="http://schemas.openxmlformats.org/officeDocument/2006/math">
                    <m:acc>
                      <m:accPr>
                        <m:chr m:val="̅"/>
                        <m:ctrlPr>
                          <a:rPr lang="en-GB" sz="2800" i="1" spc="-15" smtClean="0">
                            <a:latin typeface="Cambria Math" panose="02040503050406030204" pitchFamily="18" charset="0"/>
                            <a:ea typeface="Open Sans" pitchFamily="2" charset="0"/>
                            <a:cs typeface="Open Sans" pitchFamily="2" charset="0"/>
                          </a:rPr>
                        </m:ctrlPr>
                      </m:accPr>
                      <m:e>
                        <m:r>
                          <a:rPr lang="en-GB" sz="2800" b="0" i="1" spc="-15" smtClean="0">
                            <a:latin typeface="Cambria Math" panose="02040503050406030204" pitchFamily="18" charset="0"/>
                            <a:ea typeface="Open Sans" pitchFamily="2" charset="0"/>
                            <a:cs typeface="Open Sans" pitchFamily="2" charset="0"/>
                          </a:rPr>
                          <m:t>𝑥</m:t>
                        </m:r>
                      </m:e>
                    </m:acc>
                    <m:r>
                      <a:rPr lang="en-GB" sz="2800" b="0" i="1" spc="-15" smtClean="0">
                        <a:latin typeface="Cambria Math" panose="02040503050406030204" pitchFamily="18" charset="0"/>
                        <a:ea typeface="Open Sans" pitchFamily="2" charset="0"/>
                        <a:cs typeface="Open Sans" pitchFamily="2" charset="0"/>
                      </a:rPr>
                      <m:t>+2</m:t>
                    </m:r>
                    <m:r>
                      <a:rPr lang="en-GB" sz="2800" b="0" i="1" spc="-15" smtClean="0">
                        <a:latin typeface="Cambria Math" panose="02040503050406030204" pitchFamily="18" charset="0"/>
                        <a:ea typeface="Open Sans" pitchFamily="2" charset="0"/>
                        <a:cs typeface="Open Sans" pitchFamily="2" charset="0"/>
                      </a:rPr>
                      <m:t>𝑠</m:t>
                    </m:r>
                  </m:oMath>
                </a14:m>
                <a:endParaRPr lang="en-GB" sz="2800" spc="-15" dirty="0">
                  <a:latin typeface="Open Sans" pitchFamily="2" charset="0"/>
                  <a:ea typeface="Open Sans" pitchFamily="2" charset="0"/>
                  <a:cs typeface="Open Sans" pitchFamily="2" charset="0"/>
                </a:endParaRPr>
              </a:p>
              <a:p>
                <a:pPr marL="12700">
                  <a:lnSpc>
                    <a:spcPct val="100000"/>
                  </a:lnSpc>
                  <a:spcBef>
                    <a:spcPts val="409"/>
                  </a:spcBef>
                </a:pPr>
                <a14:m>
                  <m:oMathPara xmlns:m="http://schemas.openxmlformats.org/officeDocument/2006/math">
                    <m:oMathParaPr>
                      <m:jc m:val="centerGroup"/>
                    </m:oMathParaPr>
                    <m:oMath xmlns:m="http://schemas.openxmlformats.org/officeDocument/2006/math">
                      <m:r>
                        <a:rPr lang="en-GB" sz="2800" b="0" i="1" spc="-15" smtClean="0">
                          <a:latin typeface="Cambria Math" panose="02040503050406030204" pitchFamily="18" charset="0"/>
                          <a:ea typeface="Open Sans" pitchFamily="2" charset="0"/>
                          <a:cs typeface="Open Sans" pitchFamily="2" charset="0"/>
                        </a:rPr>
                        <m:t>𝑠</m:t>
                      </m:r>
                      <m:r>
                        <a:rPr lang="en-GB" sz="2800" b="0" i="1" spc="-15" smtClean="0">
                          <a:latin typeface="Cambria Math" panose="02040503050406030204" pitchFamily="18" charset="0"/>
                          <a:ea typeface="Cambria Math" panose="02040503050406030204" pitchFamily="18" charset="0"/>
                          <a:cs typeface="Open Sans" pitchFamily="2" charset="0"/>
                        </a:rPr>
                        <m:t>≈</m:t>
                      </m:r>
                      <m:f>
                        <m:fPr>
                          <m:ctrlPr>
                            <a:rPr lang="en-GB" sz="2800" b="0" i="1" spc="-15" smtClean="0">
                              <a:latin typeface="Cambria Math" panose="02040503050406030204" pitchFamily="18" charset="0"/>
                              <a:ea typeface="Cambria Math" panose="02040503050406030204" pitchFamily="18" charset="0"/>
                              <a:cs typeface="Open Sans" pitchFamily="2" charset="0"/>
                            </a:rPr>
                          </m:ctrlPr>
                        </m:fPr>
                        <m:num>
                          <m:r>
                            <m:rPr>
                              <m:sty m:val="p"/>
                            </m:rPr>
                            <a:rPr lang="en-GB" sz="2800" b="0" i="0" spc="-15" smtClean="0">
                              <a:latin typeface="Cambria Math" panose="02040503050406030204" pitchFamily="18" charset="0"/>
                              <a:ea typeface="Cambria Math" panose="02040503050406030204" pitchFamily="18" charset="0"/>
                              <a:cs typeface="Open Sans" pitchFamily="2" charset="0"/>
                            </a:rPr>
                            <m:t>range</m:t>
                          </m:r>
                        </m:num>
                        <m:den>
                          <m:r>
                            <a:rPr lang="en-GB" sz="2800" b="0" i="1" spc="-15" smtClean="0">
                              <a:latin typeface="Cambria Math" panose="02040503050406030204" pitchFamily="18" charset="0"/>
                              <a:ea typeface="Cambria Math" panose="02040503050406030204" pitchFamily="18" charset="0"/>
                              <a:cs typeface="Open Sans" pitchFamily="2" charset="0"/>
                            </a:rPr>
                            <m:t>4</m:t>
                          </m:r>
                        </m:den>
                      </m:f>
                    </m:oMath>
                  </m:oMathPara>
                </a14:m>
                <a:endParaRPr lang="en-GB" sz="2800" spc="-15" dirty="0">
                  <a:latin typeface="Open Sans" pitchFamily="2" charset="0"/>
                  <a:ea typeface="Open Sans" pitchFamily="2" charset="0"/>
                  <a:cs typeface="Open Sans" pitchFamily="2" charset="0"/>
                </a:endParaRPr>
              </a:p>
            </p:txBody>
          </p:sp>
        </mc:Choice>
        <mc:Fallback xmlns="">
          <p:sp>
            <p:nvSpPr>
              <p:cNvPr id="5" name="TextBox 4">
                <a:extLst>
                  <a:ext uri="{FF2B5EF4-FFF2-40B4-BE49-F238E27FC236}">
                    <a16:creationId xmlns:a16="http://schemas.microsoft.com/office/drawing/2014/main" id="{3C4B8F29-FBBA-3D18-B529-0867F1BC57F5}"/>
                  </a:ext>
                </a:extLst>
              </p:cNvPr>
              <p:cNvSpPr txBox="1">
                <a:spLocks noRot="1" noChangeAspect="1" noMove="1" noResize="1" noEditPoints="1" noAdjustHandles="1" noChangeArrowheads="1" noChangeShapeType="1" noTextEdit="1"/>
              </p:cNvSpPr>
              <p:nvPr/>
            </p:nvSpPr>
            <p:spPr>
              <a:xfrm>
                <a:off x="392430" y="4493089"/>
                <a:ext cx="5355227" cy="1740541"/>
              </a:xfrm>
              <a:prstGeom prst="rect">
                <a:avLst/>
              </a:prstGeom>
              <a:blipFill>
                <a:blip r:embed="rId5"/>
                <a:stretch>
                  <a:fillRect l="-2048" t="-3497"/>
                </a:stretch>
              </a:blipFill>
            </p:spPr>
            <p:txBody>
              <a:bodyPr/>
              <a:lstStyle/>
              <a:p>
                <a:r>
                  <a:rPr lang="en-GB">
                    <a:noFill/>
                  </a:rPr>
                  <a:t> </a:t>
                </a:r>
              </a:p>
            </p:txBody>
          </p:sp>
        </mc:Fallback>
      </mc:AlternateContent>
    </p:spTree>
    <p:extLst>
      <p:ext uri="{BB962C8B-B14F-4D97-AF65-F5344CB8AC3E}">
        <p14:creationId xmlns:p14="http://schemas.microsoft.com/office/powerpoint/2010/main" val="1810330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Picture 4">
            <a:extLst>
              <a:ext uri="{FF2B5EF4-FFF2-40B4-BE49-F238E27FC236}">
                <a16:creationId xmlns:a16="http://schemas.microsoft.com/office/drawing/2014/main" id="{82CBF3DA-2CE9-F2C3-0BE9-F2C6472955E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0" name="TextBox 9">
            <a:extLst>
              <a:ext uri="{FF2B5EF4-FFF2-40B4-BE49-F238E27FC236}">
                <a16:creationId xmlns:a16="http://schemas.microsoft.com/office/drawing/2014/main" id="{93109A07-EBC6-A991-EAB4-49D13BADC3DD}"/>
              </a:ext>
            </a:extLst>
          </p:cNvPr>
          <p:cNvSpPr txBox="1"/>
          <p:nvPr/>
        </p:nvSpPr>
        <p:spPr>
          <a:xfrm>
            <a:off x="480259" y="1358104"/>
            <a:ext cx="7797467" cy="5970865"/>
          </a:xfrm>
          <a:prstGeom prst="rect">
            <a:avLst/>
          </a:prstGeom>
          <a:noFill/>
        </p:spPr>
        <p:txBody>
          <a:bodyPr wrap="square">
            <a:spAutoFit/>
          </a:bodyPr>
          <a:lstStyle/>
          <a:p>
            <a:pPr marL="12700">
              <a:lnSpc>
                <a:spcPct val="100000"/>
              </a:lnSpc>
              <a:spcBef>
                <a:spcPts val="409"/>
              </a:spcBef>
            </a:pPr>
            <a:r>
              <a:rPr lang="en-GB" sz="3200" dirty="0">
                <a:latin typeface="Open Sans Light" pitchFamily="2" charset="0"/>
                <a:ea typeface="Open Sans Light" pitchFamily="2" charset="0"/>
                <a:cs typeface="Open Sans Light" pitchFamily="2" charset="0"/>
              </a:rPr>
              <a:t>Summarise (</a:t>
            </a:r>
            <a:r>
              <a:rPr lang="en-GB" sz="3200" b="1" dirty="0">
                <a:latin typeface="Open Sans Light" pitchFamily="2" charset="0"/>
                <a:ea typeface="Open Sans Light" pitchFamily="2" charset="0"/>
                <a:cs typeface="Open Sans Light" pitchFamily="2" charset="0"/>
              </a:rPr>
              <a:t>describe</a:t>
            </a:r>
            <a:r>
              <a:rPr lang="en-GB" sz="3200" dirty="0">
                <a:latin typeface="Open Sans Light" pitchFamily="2" charset="0"/>
                <a:ea typeface="Open Sans Light" pitchFamily="2" charset="0"/>
                <a:cs typeface="Open Sans Light" pitchFamily="2" charset="0"/>
              </a:rPr>
              <a:t>) our data in a meaningful way (numerically + visually)</a:t>
            </a:r>
          </a:p>
          <a:p>
            <a:pPr marL="12700">
              <a:lnSpc>
                <a:spcPct val="100000"/>
              </a:lnSpc>
              <a:spcBef>
                <a:spcPts val="409"/>
              </a:spcBef>
            </a:pPr>
            <a:endParaRPr lang="en-GB" sz="3200" dirty="0">
              <a:latin typeface="Open Sans Light" pitchFamily="2" charset="0"/>
              <a:ea typeface="Open Sans Light" pitchFamily="2" charset="0"/>
              <a:cs typeface="Open Sans Light" pitchFamily="2" charset="0"/>
            </a:endParaRPr>
          </a:p>
          <a:p>
            <a:pPr marL="12700">
              <a:lnSpc>
                <a:spcPct val="100000"/>
              </a:lnSpc>
              <a:spcBef>
                <a:spcPts val="409"/>
              </a:spcBef>
            </a:pPr>
            <a:r>
              <a:rPr lang="en-GB" sz="3200" dirty="0">
                <a:latin typeface="Open Sans Light" pitchFamily="2" charset="0"/>
                <a:ea typeface="Open Sans Light" pitchFamily="2" charset="0"/>
                <a:cs typeface="Open Sans Light" pitchFamily="2" charset="0"/>
              </a:rPr>
              <a:t>Measures of…</a:t>
            </a:r>
          </a:p>
          <a:p>
            <a:pPr marL="12700">
              <a:lnSpc>
                <a:spcPct val="100000"/>
              </a:lnSpc>
              <a:spcBef>
                <a:spcPts val="409"/>
              </a:spcBef>
            </a:pPr>
            <a:r>
              <a:rPr lang="en-GB" sz="3200" b="1" dirty="0">
                <a:latin typeface="Open Sans Light" pitchFamily="2" charset="0"/>
                <a:ea typeface="Open Sans Light" pitchFamily="2" charset="0"/>
                <a:cs typeface="Open Sans Light" pitchFamily="2" charset="0"/>
              </a:rPr>
              <a:t>- central tendency</a:t>
            </a:r>
          </a:p>
          <a:p>
            <a:pPr marL="12700">
              <a:lnSpc>
                <a:spcPct val="100000"/>
              </a:lnSpc>
              <a:spcBef>
                <a:spcPts val="409"/>
              </a:spcBef>
            </a:pPr>
            <a:r>
              <a:rPr lang="en-GB" sz="3200" dirty="0">
                <a:latin typeface="Open Sans Light" pitchFamily="2" charset="0"/>
                <a:ea typeface="Open Sans Light" pitchFamily="2" charset="0"/>
                <a:cs typeface="Open Sans Light" pitchFamily="2" charset="0"/>
              </a:rPr>
              <a:t>- spread</a:t>
            </a:r>
          </a:p>
          <a:p>
            <a:pPr marL="12700">
              <a:lnSpc>
                <a:spcPct val="100000"/>
              </a:lnSpc>
              <a:spcBef>
                <a:spcPts val="409"/>
              </a:spcBef>
            </a:pPr>
            <a:r>
              <a:rPr lang="en-GB" sz="3200" dirty="0">
                <a:latin typeface="Open Sans Light" pitchFamily="2" charset="0"/>
                <a:ea typeface="Open Sans Light" pitchFamily="2" charset="0"/>
                <a:cs typeface="Open Sans Light" pitchFamily="2" charset="0"/>
              </a:rPr>
              <a:t>- distribution</a:t>
            </a:r>
          </a:p>
          <a:p>
            <a:pPr marL="12700">
              <a:lnSpc>
                <a:spcPct val="100000"/>
              </a:lnSpc>
              <a:spcBef>
                <a:spcPts val="409"/>
              </a:spcBef>
            </a:pPr>
            <a:endParaRPr lang="en-GB" sz="3200" dirty="0">
              <a:latin typeface="Open Sans Light" pitchFamily="2" charset="0"/>
              <a:ea typeface="Open Sans Light" pitchFamily="2" charset="0"/>
              <a:cs typeface="Open Sans Light" pitchFamily="2" charset="0"/>
            </a:endParaRPr>
          </a:p>
          <a:p>
            <a:pPr marL="12700">
              <a:lnSpc>
                <a:spcPct val="100000"/>
              </a:lnSpc>
              <a:spcBef>
                <a:spcPts val="409"/>
              </a:spcBef>
            </a:pPr>
            <a:r>
              <a:rPr lang="en-GB" sz="3200" dirty="0">
                <a:latin typeface="Open Sans Light" pitchFamily="2" charset="0"/>
                <a:ea typeface="Open Sans Light" pitchFamily="2" charset="0"/>
                <a:cs typeface="Open Sans Light" pitchFamily="2" charset="0"/>
              </a:rPr>
              <a:t>Tells us everything about our data</a:t>
            </a:r>
          </a:p>
          <a:p>
            <a:pPr marL="12700">
              <a:lnSpc>
                <a:spcPct val="100000"/>
              </a:lnSpc>
              <a:spcBef>
                <a:spcPts val="409"/>
              </a:spcBef>
            </a:pPr>
            <a:r>
              <a:rPr lang="en-GB" sz="3200" dirty="0">
                <a:solidFill>
                  <a:schemeClr val="accent2">
                    <a:lumMod val="40000"/>
                    <a:lumOff val="60000"/>
                  </a:schemeClr>
                </a:solidFill>
                <a:latin typeface="Open Sans Light" pitchFamily="2" charset="0"/>
                <a:ea typeface="Open Sans Light" pitchFamily="2" charset="0"/>
                <a:cs typeface="Open Sans Light" pitchFamily="2" charset="0"/>
              </a:rPr>
              <a:t>Can’t draw conclusions </a:t>
            </a:r>
            <a:r>
              <a:rPr lang="en-GB" sz="3200" b="1" dirty="0">
                <a:solidFill>
                  <a:schemeClr val="accent2">
                    <a:lumMod val="40000"/>
                    <a:lumOff val="60000"/>
                  </a:schemeClr>
                </a:solidFill>
                <a:latin typeface="Open Sans Light" pitchFamily="2" charset="0"/>
                <a:ea typeface="Open Sans Light" pitchFamily="2" charset="0"/>
                <a:cs typeface="Open Sans Light" pitchFamily="2" charset="0"/>
              </a:rPr>
              <a:t>beyond</a:t>
            </a:r>
            <a:r>
              <a:rPr lang="en-GB" sz="3200" dirty="0">
                <a:solidFill>
                  <a:schemeClr val="accent2">
                    <a:lumMod val="40000"/>
                    <a:lumOff val="60000"/>
                  </a:schemeClr>
                </a:solidFill>
                <a:latin typeface="Open Sans Light" pitchFamily="2" charset="0"/>
                <a:ea typeface="Open Sans Light" pitchFamily="2" charset="0"/>
                <a:cs typeface="Open Sans Light" pitchFamily="2" charset="0"/>
              </a:rPr>
              <a:t> that data</a:t>
            </a:r>
          </a:p>
          <a:p>
            <a:pPr marL="12700">
              <a:lnSpc>
                <a:spcPct val="100000"/>
              </a:lnSpc>
              <a:spcBef>
                <a:spcPts val="409"/>
              </a:spcBef>
            </a:pPr>
            <a:endParaRPr lang="en-GB" sz="3200" dirty="0">
              <a:latin typeface="Open Sans Light" pitchFamily="2" charset="0"/>
              <a:ea typeface="Open Sans Light" pitchFamily="2" charset="0"/>
              <a:cs typeface="Open Sans Light" pitchFamily="2" charset="0"/>
            </a:endParaRPr>
          </a:p>
        </p:txBody>
      </p:sp>
      <p:sp>
        <p:nvSpPr>
          <p:cNvPr id="4" name="Title 1">
            <a:extLst>
              <a:ext uri="{FF2B5EF4-FFF2-40B4-BE49-F238E27FC236}">
                <a16:creationId xmlns:a16="http://schemas.microsoft.com/office/drawing/2014/main" id="{7DDA761F-2E84-E796-DDFF-EB1CCA905BAB}"/>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DESCRIPTIVE STATISTICS</a:t>
            </a:r>
          </a:p>
        </p:txBody>
      </p:sp>
    </p:spTree>
    <p:extLst>
      <p:ext uri="{BB962C8B-B14F-4D97-AF65-F5344CB8AC3E}">
        <p14:creationId xmlns:p14="http://schemas.microsoft.com/office/powerpoint/2010/main" val="2103489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VARIANCE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0869619" cy="99097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A </a:t>
                </a:r>
                <a:r>
                  <a:rPr lang="en-GB" sz="2800" spc="-45" dirty="0">
                    <a:latin typeface="Open Sans" pitchFamily="2" charset="0"/>
                    <a:ea typeface="Open Sans" pitchFamily="2" charset="0"/>
                    <a:cs typeface="Open Sans" pitchFamily="2" charset="0"/>
                  </a:rPr>
                  <a:t>measure</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 </a:t>
                </a:r>
                <a:r>
                  <a:rPr lang="en-GB" sz="2800" spc="-20" dirty="0">
                    <a:latin typeface="Open Sans" pitchFamily="2" charset="0"/>
                    <a:ea typeface="Open Sans" pitchFamily="2" charset="0"/>
                    <a:cs typeface="Open Sans" pitchFamily="2" charset="0"/>
                  </a:rPr>
                  <a:t>variation that is equal to the square of the standard deviation – i.e., variance = </a:t>
                </a:r>
                <a14:m>
                  <m:oMath xmlns:m="http://schemas.openxmlformats.org/officeDocument/2006/math">
                    <m:sSup>
                      <m:sSupPr>
                        <m:ctrlPr>
                          <a:rPr lang="en-GB" sz="2800" i="1" spc="-20" smtClean="0">
                            <a:latin typeface="Cambria Math" panose="02040503050406030204" pitchFamily="18" charset="0"/>
                            <a:ea typeface="Open Sans" pitchFamily="2" charset="0"/>
                            <a:cs typeface="Open Sans" pitchFamily="2" charset="0"/>
                          </a:rPr>
                        </m:ctrlPr>
                      </m:sSupPr>
                      <m:e>
                        <m:r>
                          <a:rPr lang="en-GB" sz="2800" b="0" i="1" spc="-20" smtClean="0">
                            <a:latin typeface="Cambria Math" panose="02040503050406030204" pitchFamily="18" charset="0"/>
                            <a:ea typeface="Open Sans" pitchFamily="2" charset="0"/>
                            <a:cs typeface="Open Sans" pitchFamily="2" charset="0"/>
                          </a:rPr>
                          <m:t>𝑠</m:t>
                        </m:r>
                      </m:e>
                      <m:sup>
                        <m:r>
                          <a:rPr lang="en-GB" sz="2800" b="0" i="1" spc="-20" smtClean="0">
                            <a:latin typeface="Cambria Math" panose="02040503050406030204" pitchFamily="18" charset="0"/>
                            <a:ea typeface="Open Sans" pitchFamily="2" charset="0"/>
                            <a:cs typeface="Open Sans" pitchFamily="2" charset="0"/>
                          </a:rPr>
                          <m:t>2</m:t>
                        </m:r>
                      </m:sup>
                    </m:sSup>
                  </m:oMath>
                </a14:m>
                <a:endParaRPr lang="en-GB" sz="2800" spc="-15" dirty="0">
                  <a:latin typeface="Open Sans" pitchFamily="2" charset="0"/>
                  <a:ea typeface="Open Sans" pitchFamily="2" charset="0"/>
                  <a:cs typeface="Open Sans" pitchFamily="2" charset="0"/>
                </a:endParaRPr>
              </a:p>
            </p:txBody>
          </p:sp>
        </mc:Choice>
        <mc:Fallback xmlns="">
          <p:sp>
            <p:nvSpPr>
              <p:cNvPr id="10" name="TextBox 9">
                <a:extLst>
                  <a:ext uri="{FF2B5EF4-FFF2-40B4-BE49-F238E27FC236}">
                    <a16:creationId xmlns:a16="http://schemas.microsoft.com/office/drawing/2014/main" id="{93109A07-EBC6-A991-EAB4-49D13BADC3DD}"/>
                  </a:ext>
                </a:extLst>
              </p:cNvPr>
              <p:cNvSpPr txBox="1">
                <a:spLocks noRot="1" noChangeAspect="1" noMove="1" noResize="1" noEditPoints="1" noAdjustHandles="1" noChangeArrowheads="1" noChangeShapeType="1" noTextEdit="1"/>
              </p:cNvSpPr>
              <p:nvPr/>
            </p:nvSpPr>
            <p:spPr>
              <a:xfrm>
                <a:off x="392430" y="1478519"/>
                <a:ext cx="10869619" cy="990977"/>
              </a:xfrm>
              <a:prstGeom prst="rect">
                <a:avLst/>
              </a:prstGeom>
              <a:blipFill>
                <a:blip r:embed="rId5"/>
                <a:stretch>
                  <a:fillRect l="-1010" t="-6790" r="-1851" b="-12963"/>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2E6894B4-EB0B-C2D7-257B-B50EE3CAFF3D}"/>
              </a:ext>
            </a:extLst>
          </p:cNvPr>
          <p:cNvSpPr txBox="1"/>
          <p:nvPr/>
        </p:nvSpPr>
        <p:spPr>
          <a:xfrm>
            <a:off x="392430" y="2668126"/>
            <a:ext cx="11326819" cy="2822696"/>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Properties</a:t>
            </a:r>
            <a:r>
              <a:rPr lang="en-GB" sz="2800" b="1" spc="25"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of</a:t>
            </a:r>
            <a:r>
              <a:rPr lang="en-GB" sz="2800" b="1" spc="30"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the</a:t>
            </a:r>
            <a:r>
              <a:rPr lang="en-GB" sz="2800" b="1" spc="30" dirty="0">
                <a:latin typeface="Open Sans Light" pitchFamily="2" charset="0"/>
                <a:ea typeface="Open Sans Light" pitchFamily="2" charset="0"/>
                <a:cs typeface="Open Sans Light" pitchFamily="2" charset="0"/>
              </a:rPr>
              <a:t> </a:t>
            </a:r>
            <a:r>
              <a:rPr lang="en-GB" sz="2800" b="1" spc="-10" dirty="0">
                <a:latin typeface="Open Sans Light" pitchFamily="2" charset="0"/>
                <a:ea typeface="Open Sans Light" pitchFamily="2" charset="0"/>
                <a:cs typeface="Open Sans Light" pitchFamily="2" charset="0"/>
              </a:rPr>
              <a:t>variance:</a:t>
            </a:r>
            <a:endParaRPr lang="en-GB" sz="2800" b="1" dirty="0">
              <a:latin typeface="Open Sans Light" pitchFamily="2" charset="0"/>
              <a:ea typeface="Open Sans Light" pitchFamily="2" charset="0"/>
              <a:cs typeface="Open Sans Light" pitchFamily="2" charset="0"/>
            </a:endParaRPr>
          </a:p>
          <a:p>
            <a:pPr marL="589279" marR="5080" indent="-342900">
              <a:lnSpc>
                <a:spcPct val="128699"/>
              </a:lnSpc>
              <a:spcBef>
                <a:spcPts val="55"/>
              </a:spcBef>
              <a:buFont typeface="Arial" panose="020B0604020202020204" pitchFamily="34" charset="0"/>
              <a:buChar char="•"/>
            </a:pPr>
            <a:r>
              <a:rPr lang="en-GB" sz="2400" spc="-25" dirty="0">
                <a:latin typeface="Open Sans Light" pitchFamily="2" charset="0"/>
                <a:ea typeface="Open Sans Light" pitchFamily="2" charset="0"/>
                <a:cs typeface="Open Sans Light" pitchFamily="2" charset="0"/>
              </a:rPr>
              <a:t>Uses every data value in the sample.</a:t>
            </a:r>
          </a:p>
          <a:p>
            <a:pPr marL="589279" indent="-342900">
              <a:lnSpc>
                <a:spcPct val="100000"/>
              </a:lnSpc>
              <a:spcBef>
                <a:spcPts val="305"/>
              </a:spcBef>
              <a:buFont typeface="Arial" panose="020B0604020202020204" pitchFamily="34" charset="0"/>
              <a:buChar char="•"/>
            </a:pPr>
            <a:r>
              <a:rPr lang="en-GB" sz="2400" dirty="0">
                <a:latin typeface="Open Sans Light" pitchFamily="2" charset="0"/>
                <a:ea typeface="Open Sans Light" pitchFamily="2" charset="0"/>
                <a:cs typeface="Open Sans Light" pitchFamily="2" charset="0"/>
              </a:rPr>
              <a:t>Always </a:t>
            </a:r>
            <a:r>
              <a:rPr lang="en-GB" sz="2400" spc="-10" dirty="0">
                <a:latin typeface="Open Sans Light" pitchFamily="2" charset="0"/>
                <a:ea typeface="Open Sans Light" pitchFamily="2" charset="0"/>
                <a:cs typeface="Open Sans Light" pitchFamily="2" charset="0"/>
              </a:rPr>
              <a:t>positive; 0 </a:t>
            </a:r>
            <a:r>
              <a:rPr lang="en-GB" sz="2400" spc="-25" dirty="0">
                <a:latin typeface="Open Sans Light" pitchFamily="2" charset="0"/>
                <a:ea typeface="Open Sans Light" pitchFamily="2" charset="0"/>
                <a:cs typeface="Open Sans Light" pitchFamily="2" charset="0"/>
              </a:rPr>
              <a:t>when</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all</a:t>
            </a:r>
            <a:r>
              <a:rPr lang="en-GB" sz="2400" spc="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data</a:t>
            </a:r>
            <a:r>
              <a:rPr lang="en-GB" sz="2400" spc="5" dirty="0">
                <a:latin typeface="Open Sans Light" pitchFamily="2" charset="0"/>
                <a:ea typeface="Open Sans Light" pitchFamily="2" charset="0"/>
                <a:cs typeface="Open Sans Light" pitchFamily="2" charset="0"/>
              </a:rPr>
              <a:t> </a:t>
            </a:r>
            <a:r>
              <a:rPr lang="en-GB" sz="2400" spc="-35" dirty="0">
                <a:latin typeface="Open Sans Light" pitchFamily="2" charset="0"/>
                <a:ea typeface="Open Sans Light" pitchFamily="2" charset="0"/>
                <a:cs typeface="Open Sans Light" pitchFamily="2" charset="0"/>
              </a:rPr>
              <a:t>values</a:t>
            </a:r>
            <a:r>
              <a:rPr lang="en-GB" sz="2400" spc="10"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are</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1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same</a:t>
            </a:r>
            <a:endParaRPr lang="en-GB" sz="2400" dirty="0">
              <a:latin typeface="Open Sans Light" pitchFamily="2" charset="0"/>
              <a:ea typeface="Open Sans Light" pitchFamily="2" charset="0"/>
              <a:cs typeface="Open Sans Light" pitchFamily="2" charset="0"/>
            </a:endParaRPr>
          </a:p>
          <a:p>
            <a:pPr marL="589279" marR="354965" indent="-342900">
              <a:lnSpc>
                <a:spcPct val="128699"/>
              </a:lnSpc>
              <a:buFont typeface="Arial" panose="020B0604020202020204" pitchFamily="34" charset="0"/>
              <a:buChar char="•"/>
            </a:pPr>
            <a:r>
              <a:rPr lang="en-GB" sz="2400" dirty="0">
                <a:latin typeface="Open Sans Light" pitchFamily="2" charset="0"/>
                <a:ea typeface="Open Sans Light" pitchFamily="2" charset="0"/>
                <a:cs typeface="Open Sans Light" pitchFamily="2" charset="0"/>
              </a:rPr>
              <a:t>C</a:t>
            </a:r>
            <a:r>
              <a:rPr lang="en-GB" sz="2400" spc="-10" dirty="0">
                <a:latin typeface="Open Sans Light" pitchFamily="2" charset="0"/>
                <a:ea typeface="Open Sans Light" pitchFamily="2" charset="0"/>
                <a:cs typeface="Open Sans Light" pitchFamily="2" charset="0"/>
              </a:rPr>
              <a:t>an</a:t>
            </a:r>
            <a:r>
              <a:rPr lang="en-GB" sz="2400" spc="20" dirty="0">
                <a:latin typeface="Open Sans Light" pitchFamily="2" charset="0"/>
                <a:ea typeface="Open Sans Light" pitchFamily="2" charset="0"/>
                <a:cs typeface="Open Sans Light" pitchFamily="2" charset="0"/>
              </a:rPr>
              <a:t> </a:t>
            </a:r>
            <a:r>
              <a:rPr lang="en-GB" sz="2400" spc="-40" dirty="0">
                <a:latin typeface="Open Sans Light" pitchFamily="2" charset="0"/>
                <a:ea typeface="Open Sans Light" pitchFamily="2" charset="0"/>
                <a:cs typeface="Open Sans Light" pitchFamily="2" charset="0"/>
              </a:rPr>
              <a:t>increase</a:t>
            </a:r>
            <a:r>
              <a:rPr lang="en-GB" sz="2400" spc="2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dramatically</a:t>
            </a:r>
            <a:r>
              <a:rPr lang="en-GB" sz="2400" spc="2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with</a:t>
            </a:r>
            <a:r>
              <a:rPr lang="en-GB" sz="2400" spc="20" dirty="0">
                <a:latin typeface="Open Sans Light" pitchFamily="2" charset="0"/>
                <a:ea typeface="Open Sans Light" pitchFamily="2" charset="0"/>
                <a:cs typeface="Open Sans Light" pitchFamily="2" charset="0"/>
              </a:rPr>
              <a:t> </a:t>
            </a:r>
            <a:r>
              <a:rPr lang="en-GB" sz="2400" spc="-20" dirty="0">
                <a:latin typeface="Open Sans Light" pitchFamily="2" charset="0"/>
                <a:ea typeface="Open Sans Light" pitchFamily="2" charset="0"/>
                <a:cs typeface="Open Sans Light" pitchFamily="2" charset="0"/>
              </a:rPr>
              <a:t>inclusion</a:t>
            </a:r>
            <a:r>
              <a:rPr lang="en-GB" sz="2400" spc="2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of</a:t>
            </a:r>
            <a:r>
              <a:rPr lang="en-GB" sz="2400" spc="20"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extreme</a:t>
            </a:r>
            <a:r>
              <a:rPr lang="en-GB" sz="2400" spc="20" dirty="0">
                <a:latin typeface="Open Sans Light" pitchFamily="2" charset="0"/>
                <a:ea typeface="Open Sans Light" pitchFamily="2" charset="0"/>
                <a:cs typeface="Open Sans Light" pitchFamily="2" charset="0"/>
              </a:rPr>
              <a:t> </a:t>
            </a:r>
            <a:r>
              <a:rPr lang="en-GB" sz="2400" spc="-30" dirty="0">
                <a:latin typeface="Open Sans Light" pitchFamily="2" charset="0"/>
                <a:ea typeface="Open Sans Light" pitchFamily="2" charset="0"/>
                <a:cs typeface="Open Sans Light" pitchFamily="2" charset="0"/>
              </a:rPr>
              <a:t>values</a:t>
            </a:r>
          </a:p>
          <a:p>
            <a:pPr marL="589279" marR="354965" indent="-342900">
              <a:lnSpc>
                <a:spcPct val="128699"/>
              </a:lnSpc>
              <a:buFont typeface="Arial" panose="020B0604020202020204" pitchFamily="34" charset="0"/>
              <a:buChar char="•"/>
            </a:pPr>
            <a:r>
              <a:rPr lang="en-GB" sz="2400" b="1" spc="-30" dirty="0">
                <a:latin typeface="Open Sans Light" pitchFamily="2" charset="0"/>
                <a:ea typeface="Open Sans Light" pitchFamily="2" charset="0"/>
                <a:cs typeface="Open Sans Light" pitchFamily="2" charset="0"/>
              </a:rPr>
              <a:t>Unbiased</a:t>
            </a:r>
            <a:r>
              <a:rPr lang="en-GB" sz="2400" spc="-3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estimator</a:t>
            </a:r>
            <a:r>
              <a:rPr lang="en-GB" sz="2400" spc="2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of</a:t>
            </a:r>
            <a:r>
              <a:rPr lang="en-GB" sz="2400" spc="2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20"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variance </a:t>
            </a:r>
            <a:r>
              <a:rPr lang="en-GB" sz="2400" dirty="0">
                <a:latin typeface="Open Sans Light" pitchFamily="2" charset="0"/>
                <a:ea typeface="Open Sans Light" pitchFamily="2" charset="0"/>
                <a:cs typeface="Open Sans Light" pitchFamily="2" charset="0"/>
              </a:rPr>
              <a:t>of</a:t>
            </a:r>
            <a:r>
              <a:rPr lang="en-GB" sz="2400" spc="2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20"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population</a:t>
            </a:r>
            <a:endParaRPr lang="en-GB" sz="2400" dirty="0">
              <a:latin typeface="Open Sans Light" pitchFamily="2" charset="0"/>
              <a:ea typeface="Open Sans Light" pitchFamily="2" charset="0"/>
              <a:cs typeface="Open Sans Light" pitchFamily="2" charset="0"/>
            </a:endParaRPr>
          </a:p>
          <a:p>
            <a:pPr marL="589279" marR="5080" indent="-342900">
              <a:lnSpc>
                <a:spcPct val="128699"/>
              </a:lnSpc>
              <a:spcBef>
                <a:spcPts val="55"/>
              </a:spcBef>
              <a:buFont typeface="Arial" panose="020B0604020202020204" pitchFamily="34" charset="0"/>
              <a:buChar char="•"/>
            </a:pPr>
            <a:r>
              <a:rPr lang="en-GB" sz="2400" spc="-25" dirty="0">
                <a:latin typeface="Open Sans Light" pitchFamily="2" charset="0"/>
                <a:ea typeface="Open Sans Light" pitchFamily="2" charset="0"/>
                <a:cs typeface="Open Sans Light" pitchFamily="2" charset="0"/>
              </a:rPr>
              <a:t>Measured in units that are squares of mean and standard deviation units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EBC232-C0BC-02AF-8894-A9ADCD85CADA}"/>
                  </a:ext>
                </a:extLst>
              </p:cNvPr>
              <p:cNvSpPr txBox="1"/>
              <p:nvPr/>
            </p:nvSpPr>
            <p:spPr>
              <a:xfrm>
                <a:off x="392430" y="5689452"/>
                <a:ext cx="11326819" cy="990977"/>
              </a:xfrm>
              <a:prstGeom prst="rect">
                <a:avLst/>
              </a:prstGeom>
              <a:solidFill>
                <a:srgbClr val="0A7536"/>
              </a:solidFill>
            </p:spPr>
            <p:txBody>
              <a:bodyPr wrap="square">
                <a:spAutoFit/>
              </a:bodyPr>
              <a:lstStyle/>
              <a:p>
                <a:pPr marL="12700">
                  <a:lnSpc>
                    <a:spcPct val="100000"/>
                  </a:lnSpc>
                  <a:spcBef>
                    <a:spcPts val="409"/>
                  </a:spcBef>
                </a:pPr>
                <a14:m>
                  <m:oMathPara xmlns:m="http://schemas.openxmlformats.org/officeDocument/2006/math">
                    <m:oMathParaPr>
                      <m:jc m:val="centerGroup"/>
                    </m:oMathParaPr>
                    <m:oMath xmlns:m="http://schemas.openxmlformats.org/officeDocument/2006/math">
                      <m:r>
                        <a:rPr lang="en-GB" sz="2800" b="0" i="1" spc="-15" smtClean="0">
                          <a:latin typeface="Cambria Math" panose="02040503050406030204" pitchFamily="18" charset="0"/>
                          <a:ea typeface="Open Sans" pitchFamily="2" charset="0"/>
                          <a:cs typeface="Open Sans" pitchFamily="2" charset="0"/>
                        </a:rPr>
                        <m:t>𝑠</m:t>
                      </m:r>
                      <m:r>
                        <a:rPr lang="en-GB" sz="2800" b="0" i="1" spc="-15" smtClean="0">
                          <a:latin typeface="Cambria Math" panose="02040503050406030204" pitchFamily="18" charset="0"/>
                          <a:ea typeface="Open Sans" pitchFamily="2" charset="0"/>
                          <a:cs typeface="Open Sans" pitchFamily="2" charset="0"/>
                        </a:rPr>
                        <m:t>=</m:t>
                      </m:r>
                      <m:r>
                        <a:rPr lang="en-GB" sz="2800" b="0" i="1" spc="-15" smtClean="0">
                          <a:latin typeface="Cambria Math" panose="02040503050406030204" pitchFamily="18" charset="0"/>
                          <a:ea typeface="Open Sans" pitchFamily="2" charset="0"/>
                          <a:cs typeface="Open Sans" pitchFamily="2" charset="0"/>
                        </a:rPr>
                        <m:t>𝑠𝑎𝑚𝑝𝑙𝑒</m:t>
                      </m:r>
                      <m:r>
                        <a:rPr lang="en-GB" sz="2800" b="0" i="0" spc="-15" smtClean="0">
                          <a:latin typeface="Cambria Math" panose="02040503050406030204" pitchFamily="18" charset="0"/>
                          <a:ea typeface="Open Sans" pitchFamily="2" charset="0"/>
                          <a:cs typeface="Open Sans" pitchFamily="2" charset="0"/>
                        </a:rPr>
                        <m:t> </m:t>
                      </m:r>
                      <m:r>
                        <m:rPr>
                          <m:sty m:val="p"/>
                        </m:rPr>
                        <a:rPr lang="en-GB" sz="2800" b="0" i="0" spc="-15" smtClean="0">
                          <a:latin typeface="Cambria Math" panose="02040503050406030204" pitchFamily="18" charset="0"/>
                          <a:ea typeface="Open Sans" pitchFamily="2" charset="0"/>
                          <a:cs typeface="Open Sans" pitchFamily="2" charset="0"/>
                        </a:rPr>
                        <m:t>standard</m:t>
                      </m:r>
                      <m:r>
                        <a:rPr lang="en-GB" sz="2800" b="0" i="0" spc="-15" smtClean="0">
                          <a:latin typeface="Cambria Math" panose="02040503050406030204" pitchFamily="18" charset="0"/>
                          <a:ea typeface="Open Sans" pitchFamily="2" charset="0"/>
                          <a:cs typeface="Open Sans" pitchFamily="2" charset="0"/>
                        </a:rPr>
                        <m:t> </m:t>
                      </m:r>
                      <m:r>
                        <m:rPr>
                          <m:sty m:val="p"/>
                        </m:rPr>
                        <a:rPr lang="en-GB" sz="2800" b="0" i="0" spc="-15" smtClean="0">
                          <a:latin typeface="Cambria Math" panose="02040503050406030204" pitchFamily="18" charset="0"/>
                          <a:ea typeface="Open Sans" pitchFamily="2" charset="0"/>
                          <a:cs typeface="Open Sans" pitchFamily="2" charset="0"/>
                        </a:rPr>
                        <m:t>deviation</m:t>
                      </m:r>
                      <m:r>
                        <a:rPr lang="en-GB" sz="2800" b="0" i="1" spc="-15" smtClean="0">
                          <a:latin typeface="Cambria Math" panose="02040503050406030204" pitchFamily="18" charset="0"/>
                          <a:ea typeface="Open Sans" pitchFamily="2" charset="0"/>
                          <a:cs typeface="Open Sans" pitchFamily="2" charset="0"/>
                        </a:rPr>
                        <m:t>;</m:t>
                      </m:r>
                      <m:sSup>
                        <m:sSupPr>
                          <m:ctrlPr>
                            <a:rPr lang="en-GB" sz="2800" b="0" i="1" spc="-15" smtClean="0">
                              <a:latin typeface="Cambria Math" panose="02040503050406030204" pitchFamily="18" charset="0"/>
                              <a:ea typeface="Open Sans" pitchFamily="2" charset="0"/>
                              <a:cs typeface="Open Sans" pitchFamily="2" charset="0"/>
                            </a:rPr>
                          </m:ctrlPr>
                        </m:sSupPr>
                        <m:e>
                          <m:r>
                            <a:rPr lang="en-GB" sz="2800" b="0" i="1" spc="-15" smtClean="0">
                              <a:latin typeface="Cambria Math" panose="02040503050406030204" pitchFamily="18" charset="0"/>
                              <a:ea typeface="Open Sans" pitchFamily="2" charset="0"/>
                              <a:cs typeface="Open Sans" pitchFamily="2" charset="0"/>
                            </a:rPr>
                            <m:t>𝑠</m:t>
                          </m:r>
                        </m:e>
                        <m:sup>
                          <m:r>
                            <a:rPr lang="en-GB" sz="2800" b="0" i="1" spc="-15" smtClean="0">
                              <a:latin typeface="Cambria Math" panose="02040503050406030204" pitchFamily="18" charset="0"/>
                              <a:ea typeface="Open Sans" pitchFamily="2" charset="0"/>
                              <a:cs typeface="Open Sans" pitchFamily="2" charset="0"/>
                            </a:rPr>
                            <m:t>2</m:t>
                          </m:r>
                        </m:sup>
                      </m:sSup>
                      <m:r>
                        <a:rPr lang="en-GB" sz="2800" b="0" i="1" spc="-15" smtClean="0">
                          <a:latin typeface="Cambria Math" panose="02040503050406030204" pitchFamily="18" charset="0"/>
                          <a:ea typeface="Open Sans" pitchFamily="2" charset="0"/>
                          <a:cs typeface="Open Sans" pitchFamily="2" charset="0"/>
                        </a:rPr>
                        <m:t>=</m:t>
                      </m:r>
                      <m:r>
                        <a:rPr lang="en-GB" sz="2800" b="0" i="1" spc="-15" smtClean="0">
                          <a:latin typeface="Cambria Math" panose="02040503050406030204" pitchFamily="18" charset="0"/>
                          <a:ea typeface="Open Sans" pitchFamily="2" charset="0"/>
                          <a:cs typeface="Open Sans" pitchFamily="2" charset="0"/>
                        </a:rPr>
                        <m:t>𝑠𝑎𝑚𝑝𝑙𝑒</m:t>
                      </m:r>
                      <m:r>
                        <a:rPr lang="en-GB" sz="2800" b="0" i="0" spc="-15" smtClean="0">
                          <a:latin typeface="Cambria Math" panose="02040503050406030204" pitchFamily="18" charset="0"/>
                          <a:ea typeface="Open Sans" pitchFamily="2" charset="0"/>
                          <a:cs typeface="Open Sans" pitchFamily="2" charset="0"/>
                        </a:rPr>
                        <m:t> </m:t>
                      </m:r>
                      <m:r>
                        <m:rPr>
                          <m:sty m:val="p"/>
                        </m:rPr>
                        <a:rPr lang="en-GB" sz="2800" b="0" i="0" spc="-15" smtClean="0">
                          <a:latin typeface="Cambria Math" panose="02040503050406030204" pitchFamily="18" charset="0"/>
                          <a:ea typeface="Open Sans" pitchFamily="2" charset="0"/>
                          <a:cs typeface="Open Sans" pitchFamily="2" charset="0"/>
                        </a:rPr>
                        <m:t>variance</m:t>
                      </m:r>
                    </m:oMath>
                  </m:oMathPara>
                </a14:m>
                <a:endParaRPr lang="en-GB" sz="2800" b="0" spc="-15" dirty="0">
                  <a:latin typeface="Open Sans" pitchFamily="2" charset="0"/>
                  <a:ea typeface="Open Sans" pitchFamily="2" charset="0"/>
                  <a:cs typeface="Open Sans" pitchFamily="2" charset="0"/>
                </a:endParaRPr>
              </a:p>
              <a:p>
                <a:pPr marL="12700">
                  <a:lnSpc>
                    <a:spcPct val="100000"/>
                  </a:lnSpc>
                  <a:spcBef>
                    <a:spcPts val="409"/>
                  </a:spcBef>
                </a:pPr>
                <a14:m>
                  <m:oMathPara xmlns:m="http://schemas.openxmlformats.org/officeDocument/2006/math">
                    <m:oMathParaPr>
                      <m:jc m:val="centerGroup"/>
                    </m:oMathParaPr>
                    <m:oMath xmlns:m="http://schemas.openxmlformats.org/officeDocument/2006/math">
                      <m:r>
                        <a:rPr lang="en-GB" sz="2800" i="1" spc="-15" smtClean="0">
                          <a:latin typeface="Cambria Math" panose="02040503050406030204" pitchFamily="18" charset="0"/>
                          <a:ea typeface="Cambria Math" panose="02040503050406030204" pitchFamily="18" charset="0"/>
                          <a:cs typeface="Open Sans" pitchFamily="2" charset="0"/>
                        </a:rPr>
                        <m:t>𝜎</m:t>
                      </m:r>
                      <m:r>
                        <a:rPr lang="en-GB" sz="2800" b="0" i="1" spc="-15" smtClean="0">
                          <a:latin typeface="Cambria Math" panose="02040503050406030204" pitchFamily="18" charset="0"/>
                          <a:ea typeface="Cambria Math" panose="02040503050406030204" pitchFamily="18" charset="0"/>
                          <a:cs typeface="Open Sans" pitchFamily="2" charset="0"/>
                        </a:rPr>
                        <m:t>=</m:t>
                      </m:r>
                      <m:r>
                        <a:rPr lang="en-GB" sz="2800" b="0" i="1" spc="-15" smtClean="0">
                          <a:latin typeface="Cambria Math" panose="02040503050406030204" pitchFamily="18" charset="0"/>
                          <a:ea typeface="Cambria Math" panose="02040503050406030204" pitchFamily="18" charset="0"/>
                          <a:cs typeface="Open Sans" pitchFamily="2" charset="0"/>
                        </a:rPr>
                        <m:t>𝑝𝑜𝑝𝑢𝑙𝑎𝑡𝑖𝑜𝑛</m:t>
                      </m:r>
                      <m:r>
                        <a:rPr lang="en-GB" sz="2800" b="0" i="1" spc="-15" smtClean="0">
                          <a:latin typeface="Cambria Math" panose="02040503050406030204" pitchFamily="18" charset="0"/>
                          <a:ea typeface="Cambria Math" panose="02040503050406030204" pitchFamily="18" charset="0"/>
                          <a:cs typeface="Open Sans" pitchFamily="2" charset="0"/>
                        </a:rPr>
                        <m:t> </m:t>
                      </m:r>
                      <m:r>
                        <m:rPr>
                          <m:sty m:val="p"/>
                        </m:rPr>
                        <a:rPr lang="en-GB" sz="2800" b="0" i="0" spc="-15" smtClean="0">
                          <a:latin typeface="Cambria Math" panose="02040503050406030204" pitchFamily="18" charset="0"/>
                          <a:ea typeface="Cambria Math" panose="02040503050406030204" pitchFamily="18" charset="0"/>
                          <a:cs typeface="Open Sans" pitchFamily="2" charset="0"/>
                        </a:rPr>
                        <m:t>standard</m:t>
                      </m:r>
                      <m:r>
                        <a:rPr lang="en-GB" sz="2800" b="0" i="0" spc="-15" smtClean="0">
                          <a:latin typeface="Cambria Math" panose="02040503050406030204" pitchFamily="18" charset="0"/>
                          <a:ea typeface="Cambria Math" panose="02040503050406030204" pitchFamily="18" charset="0"/>
                          <a:cs typeface="Open Sans" pitchFamily="2" charset="0"/>
                        </a:rPr>
                        <m:t> </m:t>
                      </m:r>
                      <m:r>
                        <m:rPr>
                          <m:sty m:val="p"/>
                        </m:rPr>
                        <a:rPr lang="en-GB" sz="2800" b="0" i="0" spc="-15" smtClean="0">
                          <a:latin typeface="Cambria Math" panose="02040503050406030204" pitchFamily="18" charset="0"/>
                          <a:ea typeface="Cambria Math" panose="02040503050406030204" pitchFamily="18" charset="0"/>
                          <a:cs typeface="Open Sans" pitchFamily="2" charset="0"/>
                        </a:rPr>
                        <m:t>deviation</m:t>
                      </m:r>
                      <m:r>
                        <a:rPr lang="en-GB" sz="2800" b="0" i="1" spc="-15" smtClean="0">
                          <a:latin typeface="Cambria Math" panose="02040503050406030204" pitchFamily="18" charset="0"/>
                          <a:ea typeface="Cambria Math" panose="02040503050406030204" pitchFamily="18" charset="0"/>
                          <a:cs typeface="Open Sans" pitchFamily="2" charset="0"/>
                        </a:rPr>
                        <m:t>; </m:t>
                      </m:r>
                      <m:sSup>
                        <m:sSupPr>
                          <m:ctrlPr>
                            <a:rPr lang="en-GB" sz="2800" b="0" i="1" spc="-15" smtClean="0">
                              <a:latin typeface="Cambria Math" panose="02040503050406030204" pitchFamily="18" charset="0"/>
                              <a:ea typeface="Cambria Math" panose="02040503050406030204" pitchFamily="18" charset="0"/>
                              <a:cs typeface="Open Sans" pitchFamily="2" charset="0"/>
                            </a:rPr>
                          </m:ctrlPr>
                        </m:sSupPr>
                        <m:e>
                          <m:r>
                            <a:rPr lang="en-GB" sz="2800" b="0" i="1" spc="-15" smtClean="0">
                              <a:latin typeface="Cambria Math" panose="02040503050406030204" pitchFamily="18" charset="0"/>
                              <a:ea typeface="Cambria Math" panose="02040503050406030204" pitchFamily="18" charset="0"/>
                              <a:cs typeface="Open Sans" pitchFamily="2" charset="0"/>
                            </a:rPr>
                            <m:t>𝜎</m:t>
                          </m:r>
                        </m:e>
                        <m:sup>
                          <m:r>
                            <a:rPr lang="en-GB" sz="2800" b="0" i="1" spc="-15" smtClean="0">
                              <a:latin typeface="Cambria Math" panose="02040503050406030204" pitchFamily="18" charset="0"/>
                              <a:ea typeface="Cambria Math" panose="02040503050406030204" pitchFamily="18" charset="0"/>
                              <a:cs typeface="Open Sans" pitchFamily="2" charset="0"/>
                            </a:rPr>
                            <m:t>2</m:t>
                          </m:r>
                        </m:sup>
                      </m:sSup>
                      <m:r>
                        <a:rPr lang="en-GB" sz="2800" b="0" i="1" spc="-15" smtClean="0">
                          <a:latin typeface="Cambria Math" panose="02040503050406030204" pitchFamily="18" charset="0"/>
                          <a:ea typeface="Cambria Math" panose="02040503050406030204" pitchFamily="18" charset="0"/>
                          <a:cs typeface="Open Sans" pitchFamily="2" charset="0"/>
                        </a:rPr>
                        <m:t>=</m:t>
                      </m:r>
                      <m:r>
                        <a:rPr lang="en-GB" sz="2800" b="0" i="1" spc="-15" smtClean="0">
                          <a:latin typeface="Cambria Math" panose="02040503050406030204" pitchFamily="18" charset="0"/>
                          <a:ea typeface="Cambria Math" panose="02040503050406030204" pitchFamily="18" charset="0"/>
                          <a:cs typeface="Open Sans" pitchFamily="2" charset="0"/>
                        </a:rPr>
                        <m:t>𝑝𝑜𝑝𝑢𝑙𝑎𝑡𝑖𝑜𝑛</m:t>
                      </m:r>
                      <m:r>
                        <a:rPr lang="en-GB" sz="2800" b="0" i="1" spc="-15" smtClean="0">
                          <a:latin typeface="Cambria Math" panose="02040503050406030204" pitchFamily="18" charset="0"/>
                          <a:ea typeface="Cambria Math" panose="02040503050406030204" pitchFamily="18" charset="0"/>
                          <a:cs typeface="Open Sans" pitchFamily="2" charset="0"/>
                        </a:rPr>
                        <m:t> </m:t>
                      </m:r>
                      <m:r>
                        <m:rPr>
                          <m:sty m:val="p"/>
                        </m:rPr>
                        <a:rPr lang="en-GB" sz="2800" b="0" i="0" spc="-15" smtClean="0">
                          <a:latin typeface="Cambria Math" panose="02040503050406030204" pitchFamily="18" charset="0"/>
                          <a:ea typeface="Cambria Math" panose="02040503050406030204" pitchFamily="18" charset="0"/>
                          <a:cs typeface="Open Sans" pitchFamily="2" charset="0"/>
                        </a:rPr>
                        <m:t>variance</m:t>
                      </m:r>
                    </m:oMath>
                  </m:oMathPara>
                </a14:m>
                <a:endParaRPr lang="en-GB" sz="2800" spc="-15" dirty="0">
                  <a:latin typeface="Open Sans" pitchFamily="2" charset="0"/>
                  <a:ea typeface="Open Sans" pitchFamily="2" charset="0"/>
                  <a:cs typeface="Open Sans" pitchFamily="2" charset="0"/>
                </a:endParaRPr>
              </a:p>
            </p:txBody>
          </p:sp>
        </mc:Choice>
        <mc:Fallback xmlns="">
          <p:sp>
            <p:nvSpPr>
              <p:cNvPr id="2" name="TextBox 1">
                <a:extLst>
                  <a:ext uri="{FF2B5EF4-FFF2-40B4-BE49-F238E27FC236}">
                    <a16:creationId xmlns:a16="http://schemas.microsoft.com/office/drawing/2014/main" id="{E4EBC232-C0BC-02AF-8894-A9ADCD85CADA}"/>
                  </a:ext>
                </a:extLst>
              </p:cNvPr>
              <p:cNvSpPr txBox="1">
                <a:spLocks noRot="1" noChangeAspect="1" noMove="1" noResize="1" noEditPoints="1" noAdjustHandles="1" noChangeArrowheads="1" noChangeShapeType="1" noTextEdit="1"/>
              </p:cNvSpPr>
              <p:nvPr/>
            </p:nvSpPr>
            <p:spPr>
              <a:xfrm>
                <a:off x="392430" y="5689452"/>
                <a:ext cx="11326819" cy="990977"/>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6751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9" name="Picture 18" descr="A group of chocolate chip cookies&#10;&#10;Description automatically generated">
            <a:extLst>
              <a:ext uri="{FF2B5EF4-FFF2-40B4-BE49-F238E27FC236}">
                <a16:creationId xmlns:a16="http://schemas.microsoft.com/office/drawing/2014/main" id="{12DC0613-F535-B48D-7F47-C000B06AA95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5625"/>
          <a:stretch/>
        </p:blipFill>
        <p:spPr>
          <a:xfrm rot="5400000">
            <a:off x="2667000" y="-2667000"/>
            <a:ext cx="6858000" cy="12192000"/>
          </a:xfrm>
          <a:prstGeom prst="rect">
            <a:avLst/>
          </a:prstGeom>
        </p:spPr>
      </p:pic>
      <p:sp>
        <p:nvSpPr>
          <p:cNvPr id="20" name="Rectangle: Rounded Corners 19">
            <a:extLst>
              <a:ext uri="{FF2B5EF4-FFF2-40B4-BE49-F238E27FC236}">
                <a16:creationId xmlns:a16="http://schemas.microsoft.com/office/drawing/2014/main" id="{F0972649-46A5-4D08-CEBC-F9685FEEE45E}"/>
              </a:ext>
            </a:extLst>
          </p:cNvPr>
          <p:cNvSpPr/>
          <p:nvPr/>
        </p:nvSpPr>
        <p:spPr>
          <a:xfrm>
            <a:off x="0" y="320675"/>
            <a:ext cx="12192000" cy="4204672"/>
          </a:xfrm>
          <a:prstGeom prst="roundRect">
            <a:avLst>
              <a:gd name="adj" fmla="val 0"/>
            </a:avLst>
          </a:prstGeom>
          <a:solidFill>
            <a:schemeClr val="dk1">
              <a:alpha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19DA0240-70D2-7D8A-F9D8-5AD85947EE00}"/>
              </a:ext>
            </a:extLst>
          </p:cNvPr>
          <p:cNvSpPr txBox="1">
            <a:spLocks/>
          </p:cNvSpPr>
          <p:nvPr/>
        </p:nvSpPr>
        <p:spPr>
          <a:xfrm>
            <a:off x="373224" y="320675"/>
            <a:ext cx="105348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A RETURN TO COOKIES</a:t>
            </a:r>
          </a:p>
        </p:txBody>
      </p:sp>
      <p:sp>
        <p:nvSpPr>
          <p:cNvPr id="3" name="TextBox 2">
            <a:extLst>
              <a:ext uri="{FF2B5EF4-FFF2-40B4-BE49-F238E27FC236}">
                <a16:creationId xmlns:a16="http://schemas.microsoft.com/office/drawing/2014/main" id="{AECFA771-FF36-EEBB-370F-3086D165E82F}"/>
              </a:ext>
            </a:extLst>
          </p:cNvPr>
          <p:cNvSpPr txBox="1"/>
          <p:nvPr/>
        </p:nvSpPr>
        <p:spPr>
          <a:xfrm>
            <a:off x="495067" y="1830045"/>
            <a:ext cx="10534806" cy="2049022"/>
          </a:xfrm>
          <a:prstGeom prst="rect">
            <a:avLst/>
          </a:prstGeom>
          <a:noFill/>
        </p:spPr>
        <p:txBody>
          <a:bodyPr wrap="square">
            <a:spAutoFit/>
          </a:bodyPr>
          <a:lstStyle/>
          <a:p>
            <a:pPr marL="12700" marR="5080">
              <a:lnSpc>
                <a:spcPct val="101000"/>
              </a:lnSpc>
              <a:spcBef>
                <a:spcPts val="409"/>
              </a:spcBef>
            </a:pPr>
            <a:r>
              <a:rPr lang="en-GB" sz="2400" spc="-10" dirty="0">
                <a:latin typeface="Open Sans" pitchFamily="2" charset="0"/>
                <a:ea typeface="Open Sans" pitchFamily="2" charset="0"/>
                <a:cs typeface="Open Sans" pitchFamily="2" charset="0"/>
              </a:rPr>
              <a:t>We</a:t>
            </a:r>
            <a:r>
              <a:rPr lang="en-GB" sz="2400" dirty="0">
                <a:latin typeface="Open Sans" pitchFamily="2" charset="0"/>
                <a:ea typeface="Open Sans" pitchFamily="2" charset="0"/>
                <a:cs typeface="Open Sans" pitchFamily="2" charset="0"/>
              </a:rPr>
              <a:t> want</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to</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count</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the </a:t>
            </a:r>
            <a:r>
              <a:rPr lang="en-GB" sz="2400" spc="-20" dirty="0">
                <a:latin typeface="Open Sans" pitchFamily="2" charset="0"/>
                <a:ea typeface="Open Sans" pitchFamily="2" charset="0"/>
                <a:cs typeface="Open Sans" pitchFamily="2" charset="0"/>
              </a:rPr>
              <a:t>number</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of</a:t>
            </a:r>
            <a:r>
              <a:rPr lang="en-GB" sz="2400" spc="5"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chocolate</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chips</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in </a:t>
            </a:r>
            <a:r>
              <a:rPr lang="en-GB" sz="2400" spc="-25" dirty="0">
                <a:latin typeface="Open Sans" pitchFamily="2" charset="0"/>
                <a:ea typeface="Open Sans" pitchFamily="2" charset="0"/>
                <a:cs typeface="Open Sans" pitchFamily="2" charset="0"/>
              </a:rPr>
              <a:t>cookies.</a:t>
            </a:r>
            <a:r>
              <a:rPr lang="en-GB" sz="2400" spc="95" dirty="0">
                <a:latin typeface="Open Sans" pitchFamily="2" charset="0"/>
                <a:ea typeface="Open Sans" pitchFamily="2" charset="0"/>
                <a:cs typeface="Open Sans" pitchFamily="2" charset="0"/>
              </a:rPr>
              <a:t> </a:t>
            </a:r>
            <a:r>
              <a:rPr lang="en-GB" sz="2400" spc="-10" dirty="0">
                <a:latin typeface="Open Sans" pitchFamily="2" charset="0"/>
                <a:ea typeface="Open Sans" pitchFamily="2" charset="0"/>
                <a:cs typeface="Open Sans" pitchFamily="2" charset="0"/>
              </a:rPr>
              <a:t>We</a:t>
            </a:r>
            <a:r>
              <a:rPr lang="en-GB" sz="2400" dirty="0">
                <a:latin typeface="Open Sans" pitchFamily="2" charset="0"/>
                <a:ea typeface="Open Sans" pitchFamily="2" charset="0"/>
                <a:cs typeface="Open Sans" pitchFamily="2" charset="0"/>
              </a:rPr>
              <a:t> </a:t>
            </a:r>
            <a:r>
              <a:rPr lang="en-GB" sz="2400" spc="-30" dirty="0">
                <a:latin typeface="Open Sans" pitchFamily="2" charset="0"/>
                <a:ea typeface="Open Sans" pitchFamily="2" charset="0"/>
                <a:cs typeface="Open Sans" pitchFamily="2" charset="0"/>
              </a:rPr>
              <a:t>are</a:t>
            </a:r>
            <a:r>
              <a:rPr lang="en-GB" sz="2400" spc="5"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given</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a</a:t>
            </a:r>
            <a:r>
              <a:rPr lang="en-GB" sz="2400" spc="5" dirty="0">
                <a:latin typeface="Open Sans" pitchFamily="2" charset="0"/>
                <a:ea typeface="Open Sans" pitchFamily="2" charset="0"/>
                <a:cs typeface="Open Sans" pitchFamily="2" charset="0"/>
              </a:rPr>
              <a:t> </a:t>
            </a:r>
            <a:r>
              <a:rPr lang="en-GB" sz="2400" spc="-40" dirty="0">
                <a:latin typeface="Open Sans" pitchFamily="2" charset="0"/>
                <a:ea typeface="Open Sans" pitchFamily="2" charset="0"/>
                <a:cs typeface="Open Sans" pitchFamily="2" charset="0"/>
              </a:rPr>
              <a:t>sample</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of </a:t>
            </a:r>
            <a:r>
              <a:rPr lang="en-GB" sz="2400" spc="-55" dirty="0">
                <a:latin typeface="Open Sans" pitchFamily="2" charset="0"/>
                <a:ea typeface="Open Sans" pitchFamily="2" charset="0"/>
                <a:cs typeface="Open Sans" pitchFamily="2" charset="0"/>
              </a:rPr>
              <a:t>seven</a:t>
            </a:r>
            <a:r>
              <a:rPr lang="en-GB" sz="2400" spc="-10" dirty="0">
                <a:latin typeface="Open Sans" pitchFamily="2" charset="0"/>
                <a:ea typeface="Open Sans" pitchFamily="2" charset="0"/>
                <a:cs typeface="Open Sans" pitchFamily="2" charset="0"/>
              </a:rPr>
              <a:t> counts </a:t>
            </a:r>
            <a:r>
              <a:rPr lang="en-GB" sz="2400" dirty="0">
                <a:latin typeface="Open Sans" pitchFamily="2" charset="0"/>
                <a:ea typeface="Open Sans" pitchFamily="2" charset="0"/>
                <a:cs typeface="Open Sans" pitchFamily="2" charset="0"/>
              </a:rPr>
              <a:t>for</a:t>
            </a:r>
            <a:r>
              <a:rPr lang="en-GB" sz="2400" spc="-5" dirty="0">
                <a:latin typeface="Open Sans" pitchFamily="2" charset="0"/>
                <a:ea typeface="Open Sans" pitchFamily="2" charset="0"/>
                <a:cs typeface="Open Sans" pitchFamily="2" charset="0"/>
              </a:rPr>
              <a:t> </a:t>
            </a:r>
            <a:r>
              <a:rPr lang="en-GB" sz="2400" spc="-55" dirty="0">
                <a:latin typeface="Open Sans" pitchFamily="2" charset="0"/>
                <a:ea typeface="Open Sans" pitchFamily="2" charset="0"/>
                <a:cs typeface="Open Sans" pitchFamily="2" charset="0"/>
              </a:rPr>
              <a:t>seven</a:t>
            </a:r>
            <a:r>
              <a:rPr lang="en-GB" sz="2400" spc="-1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different</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cookies.</a:t>
            </a:r>
            <a:r>
              <a:rPr lang="en-GB" sz="2400" spc="7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The</a:t>
            </a:r>
            <a:r>
              <a:rPr lang="en-GB" sz="2400" spc="-10" dirty="0">
                <a:latin typeface="Open Sans" pitchFamily="2" charset="0"/>
                <a:ea typeface="Open Sans" pitchFamily="2" charset="0"/>
                <a:cs typeface="Open Sans" pitchFamily="2" charset="0"/>
              </a:rPr>
              <a:t> </a:t>
            </a:r>
            <a:r>
              <a:rPr lang="en-GB" sz="2400" spc="-40" dirty="0">
                <a:latin typeface="Open Sans" pitchFamily="2" charset="0"/>
                <a:ea typeface="Open Sans" pitchFamily="2" charset="0"/>
                <a:cs typeface="Open Sans" pitchFamily="2" charset="0"/>
              </a:rPr>
              <a:t>sample</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is</a:t>
            </a:r>
            <a:endParaRPr lang="en-GB" sz="2400" dirty="0">
              <a:latin typeface="Open Sans" pitchFamily="2" charset="0"/>
              <a:ea typeface="Open Sans" pitchFamily="2" charset="0"/>
              <a:cs typeface="Open Sans" pitchFamily="2" charset="0"/>
            </a:endParaRPr>
          </a:p>
          <a:p>
            <a:pPr marL="121285" algn="ctr">
              <a:lnSpc>
                <a:spcPct val="100000"/>
              </a:lnSpc>
              <a:spcBef>
                <a:spcPts val="805"/>
              </a:spcBef>
            </a:pPr>
            <a:r>
              <a:rPr lang="en-GB" sz="2400" i="1" spc="285" dirty="0">
                <a:latin typeface="Open Sans" pitchFamily="2" charset="0"/>
                <a:ea typeface="Open Sans" pitchFamily="2" charset="0"/>
                <a:cs typeface="Open Sans" pitchFamily="2" charset="0"/>
              </a:rPr>
              <a:t>X</a:t>
            </a:r>
            <a:r>
              <a:rPr lang="en-GB" sz="2400" i="1" spc="175" dirty="0">
                <a:latin typeface="Open Sans" pitchFamily="2" charset="0"/>
                <a:ea typeface="Open Sans" pitchFamily="2" charset="0"/>
                <a:cs typeface="Open Sans" pitchFamily="2" charset="0"/>
              </a:rPr>
              <a:t> </a:t>
            </a:r>
            <a:r>
              <a:rPr lang="en-GB" sz="2400" spc="260" dirty="0">
                <a:latin typeface="Open Sans" pitchFamily="2" charset="0"/>
                <a:ea typeface="Open Sans" pitchFamily="2" charset="0"/>
                <a:cs typeface="Open Sans" pitchFamily="2" charset="0"/>
              </a:rPr>
              <a:t>=</a:t>
            </a:r>
            <a:r>
              <a:rPr lang="en-GB" sz="2400" spc="9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(22</a:t>
            </a:r>
            <a:r>
              <a:rPr lang="en-GB" sz="2400" i="1" dirty="0">
                <a:latin typeface="Open Sans" pitchFamily="2" charset="0"/>
                <a:ea typeface="Open Sans" pitchFamily="2" charset="0"/>
                <a:cs typeface="Open Sans" pitchFamily="2" charset="0"/>
              </a:rPr>
              <a:t>,</a:t>
            </a:r>
            <a:r>
              <a:rPr lang="en-GB" sz="2400" i="1" spc="-2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22</a:t>
            </a:r>
            <a:r>
              <a:rPr lang="en-GB" sz="2400" i="1" dirty="0">
                <a:latin typeface="Open Sans" pitchFamily="2" charset="0"/>
                <a:ea typeface="Open Sans" pitchFamily="2" charset="0"/>
                <a:cs typeface="Open Sans" pitchFamily="2" charset="0"/>
              </a:rPr>
              <a:t>,</a:t>
            </a:r>
            <a:r>
              <a:rPr lang="en-GB" sz="2400" i="1" spc="-2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26</a:t>
            </a:r>
            <a:r>
              <a:rPr lang="en-GB" sz="2400" i="1" dirty="0">
                <a:latin typeface="Open Sans" pitchFamily="2" charset="0"/>
                <a:ea typeface="Open Sans" pitchFamily="2" charset="0"/>
                <a:cs typeface="Open Sans" pitchFamily="2" charset="0"/>
              </a:rPr>
              <a:t>,</a:t>
            </a:r>
            <a:r>
              <a:rPr lang="en-GB" sz="2400" i="1" spc="-2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24</a:t>
            </a:r>
            <a:r>
              <a:rPr lang="en-GB" sz="2400" i="1" dirty="0">
                <a:latin typeface="Open Sans" pitchFamily="2" charset="0"/>
                <a:ea typeface="Open Sans" pitchFamily="2" charset="0"/>
                <a:cs typeface="Open Sans" pitchFamily="2" charset="0"/>
              </a:rPr>
              <a:t>,</a:t>
            </a:r>
            <a:r>
              <a:rPr lang="en-GB" sz="2400" i="1" spc="-2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23</a:t>
            </a:r>
            <a:r>
              <a:rPr lang="en-GB" sz="2400" i="1" dirty="0">
                <a:latin typeface="Open Sans" pitchFamily="2" charset="0"/>
                <a:ea typeface="Open Sans" pitchFamily="2" charset="0"/>
                <a:cs typeface="Open Sans" pitchFamily="2" charset="0"/>
              </a:rPr>
              <a:t>,</a:t>
            </a:r>
            <a:r>
              <a:rPr lang="en-GB" sz="2400" i="1" spc="-2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27</a:t>
            </a:r>
            <a:r>
              <a:rPr lang="en-GB" sz="2400" i="1" dirty="0">
                <a:latin typeface="Open Sans" pitchFamily="2" charset="0"/>
                <a:ea typeface="Open Sans" pitchFamily="2" charset="0"/>
                <a:cs typeface="Open Sans" pitchFamily="2" charset="0"/>
              </a:rPr>
              <a:t>,</a:t>
            </a:r>
            <a:r>
              <a:rPr lang="en-GB" sz="2400" i="1" spc="-20"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25)</a:t>
            </a:r>
            <a:r>
              <a:rPr lang="en-GB" sz="2400" i="1" spc="-20" dirty="0">
                <a:latin typeface="Open Sans" pitchFamily="2" charset="0"/>
                <a:ea typeface="Open Sans" pitchFamily="2" charset="0"/>
                <a:cs typeface="Open Sans" pitchFamily="2" charset="0"/>
              </a:rPr>
              <a:t>.</a:t>
            </a:r>
            <a:endParaRPr lang="en-GB" sz="2400" dirty="0">
              <a:latin typeface="Open Sans" pitchFamily="2" charset="0"/>
              <a:ea typeface="Open Sans" pitchFamily="2" charset="0"/>
              <a:cs typeface="Open Sans" pitchFamily="2" charset="0"/>
            </a:endParaRPr>
          </a:p>
          <a:p>
            <a:pPr>
              <a:lnSpc>
                <a:spcPct val="100000"/>
              </a:lnSpc>
              <a:spcBef>
                <a:spcPts val="15"/>
              </a:spcBef>
            </a:pPr>
            <a:endParaRPr lang="en-GB" sz="2400" dirty="0">
              <a:latin typeface="Open Sans" pitchFamily="2" charset="0"/>
              <a:ea typeface="Open Sans" pitchFamily="2" charset="0"/>
              <a:cs typeface="Open Sans" pitchFamily="2" charset="0"/>
            </a:endParaRPr>
          </a:p>
          <a:p>
            <a:pPr marL="12700">
              <a:lnSpc>
                <a:spcPct val="100000"/>
              </a:lnSpc>
            </a:pPr>
            <a:r>
              <a:rPr lang="en-GB" sz="2400" dirty="0">
                <a:latin typeface="Open Sans" pitchFamily="2" charset="0"/>
                <a:ea typeface="Open Sans" pitchFamily="2" charset="0"/>
                <a:cs typeface="Open Sans" pitchFamily="2" charset="0"/>
              </a:rPr>
              <a:t>Find</a:t>
            </a:r>
            <a:r>
              <a:rPr lang="en-GB" sz="2400" spc="-10"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the</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range,</a:t>
            </a:r>
            <a:r>
              <a:rPr lang="en-GB" sz="2400" spc="-5" dirty="0">
                <a:latin typeface="Open Sans" pitchFamily="2" charset="0"/>
                <a:ea typeface="Open Sans" pitchFamily="2" charset="0"/>
                <a:cs typeface="Open Sans" pitchFamily="2" charset="0"/>
              </a:rPr>
              <a:t> </a:t>
            </a:r>
            <a:r>
              <a:rPr lang="en-GB" sz="2400" spc="-25" dirty="0">
                <a:latin typeface="Open Sans" pitchFamily="2" charset="0"/>
                <a:ea typeface="Open Sans" pitchFamily="2" charset="0"/>
                <a:cs typeface="Open Sans" pitchFamily="2" charset="0"/>
              </a:rPr>
              <a:t>standard deviation,</a:t>
            </a:r>
            <a:r>
              <a:rPr lang="en-GB" sz="2400" spc="-5"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and variance </a:t>
            </a:r>
            <a:r>
              <a:rPr lang="en-GB" sz="2400" dirty="0">
                <a:latin typeface="Open Sans" pitchFamily="2" charset="0"/>
                <a:ea typeface="Open Sans" pitchFamily="2" charset="0"/>
                <a:cs typeface="Open Sans" pitchFamily="2" charset="0"/>
              </a:rPr>
              <a:t>for</a:t>
            </a:r>
            <a:r>
              <a:rPr lang="en-GB" sz="2400" spc="-5" dirty="0">
                <a:latin typeface="Open Sans" pitchFamily="2" charset="0"/>
                <a:ea typeface="Open Sans" pitchFamily="2" charset="0"/>
                <a:cs typeface="Open Sans" pitchFamily="2" charset="0"/>
              </a:rPr>
              <a:t> </a:t>
            </a:r>
            <a:r>
              <a:rPr lang="en-GB" sz="2400" dirty="0">
                <a:latin typeface="Open Sans" pitchFamily="2" charset="0"/>
                <a:ea typeface="Open Sans" pitchFamily="2" charset="0"/>
                <a:cs typeface="Open Sans" pitchFamily="2" charset="0"/>
              </a:rPr>
              <a:t>the</a:t>
            </a:r>
            <a:r>
              <a:rPr lang="en-GB" sz="2400" spc="-5" dirty="0">
                <a:latin typeface="Open Sans" pitchFamily="2" charset="0"/>
                <a:ea typeface="Open Sans" pitchFamily="2" charset="0"/>
                <a:cs typeface="Open Sans" pitchFamily="2" charset="0"/>
              </a:rPr>
              <a:t> </a:t>
            </a:r>
            <a:r>
              <a:rPr lang="en-GB" sz="2400" spc="-20" dirty="0">
                <a:latin typeface="Open Sans" pitchFamily="2" charset="0"/>
                <a:ea typeface="Open Sans" pitchFamily="2" charset="0"/>
                <a:cs typeface="Open Sans" pitchFamily="2" charset="0"/>
              </a:rPr>
              <a:t>given</a:t>
            </a:r>
            <a:r>
              <a:rPr lang="en-GB" sz="2400" spc="-5" dirty="0">
                <a:latin typeface="Open Sans" pitchFamily="2" charset="0"/>
                <a:ea typeface="Open Sans" pitchFamily="2" charset="0"/>
                <a:cs typeface="Open Sans" pitchFamily="2" charset="0"/>
              </a:rPr>
              <a:t> </a:t>
            </a:r>
            <a:r>
              <a:rPr lang="en-GB" sz="2400" spc="-10" dirty="0">
                <a:latin typeface="Open Sans" pitchFamily="2" charset="0"/>
                <a:ea typeface="Open Sans" pitchFamily="2" charset="0"/>
                <a:cs typeface="Open Sans" pitchFamily="2" charset="0"/>
              </a:rPr>
              <a:t>sample.</a:t>
            </a:r>
            <a:endParaRPr lang="en-GB" sz="24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87352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COMPARING VARIATION</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0869619" cy="1384995"/>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Compare two sample standard deviations only when the sample means are approximately the same, </a:t>
            </a:r>
            <a:r>
              <a:rPr lang="en-GB" sz="2800" b="1" dirty="0">
                <a:latin typeface="Open Sans" pitchFamily="2" charset="0"/>
                <a:ea typeface="Open Sans" pitchFamily="2" charset="0"/>
                <a:cs typeface="Open Sans" pitchFamily="2" charset="0"/>
              </a:rPr>
              <a:t>and </a:t>
            </a:r>
            <a:r>
              <a:rPr lang="en-GB" sz="2800" dirty="0">
                <a:latin typeface="Open Sans" pitchFamily="2" charset="0"/>
                <a:ea typeface="Open Sans" pitchFamily="2" charset="0"/>
                <a:cs typeface="Open Sans" pitchFamily="2" charset="0"/>
              </a:rPr>
              <a:t>they use the same scale/units.</a:t>
            </a:r>
            <a:endParaRPr lang="en-GB" sz="2800" spc="-15" dirty="0">
              <a:latin typeface="Open Sans" pitchFamily="2" charset="0"/>
              <a:ea typeface="Open Sans" pitchFamily="2" charset="0"/>
              <a:cs typeface="Open Sans" pitchFamily="2" charset="0"/>
            </a:endParaRPr>
          </a:p>
        </p:txBody>
      </p:sp>
      <p:pic>
        <p:nvPicPr>
          <p:cNvPr id="5" name="Picture 4" descr="A chocolate chip cookie on a black background&#10;&#10;Description automatically generated">
            <a:extLst>
              <a:ext uri="{FF2B5EF4-FFF2-40B4-BE49-F238E27FC236}">
                <a16:creationId xmlns:a16="http://schemas.microsoft.com/office/drawing/2014/main" id="{90F81D01-196F-74E5-6038-CE19FAA2C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0730" y="2883221"/>
            <a:ext cx="2801163" cy="1925800"/>
          </a:xfrm>
          <a:prstGeom prst="rect">
            <a:avLst/>
          </a:prstGeom>
        </p:spPr>
      </p:pic>
      <p:pic>
        <p:nvPicPr>
          <p:cNvPr id="7" name="Picture 6" descr="A red can of soda&#10;&#10;Description automatically generated">
            <a:extLst>
              <a:ext uri="{FF2B5EF4-FFF2-40B4-BE49-F238E27FC236}">
                <a16:creationId xmlns:a16="http://schemas.microsoft.com/office/drawing/2014/main" id="{B4211D2A-611D-3F82-C9B6-30B0E3EF0E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8335" y="2165643"/>
            <a:ext cx="1953156" cy="2732284"/>
          </a:xfrm>
          <a:prstGeom prst="rect">
            <a:avLst/>
          </a:prstGeom>
        </p:spPr>
      </p:pic>
      <p:sp>
        <p:nvSpPr>
          <p:cNvPr id="8" name="TextBox 7">
            <a:extLst>
              <a:ext uri="{FF2B5EF4-FFF2-40B4-BE49-F238E27FC236}">
                <a16:creationId xmlns:a16="http://schemas.microsoft.com/office/drawing/2014/main" id="{960D1237-9276-2750-2070-1B3DF0786080}"/>
              </a:ext>
            </a:extLst>
          </p:cNvPr>
          <p:cNvSpPr txBox="1"/>
          <p:nvPr/>
        </p:nvSpPr>
        <p:spPr>
          <a:xfrm>
            <a:off x="1286854" y="4616062"/>
            <a:ext cx="4237057" cy="830997"/>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mean chocolate chips = 24.1</a:t>
            </a:r>
          </a:p>
          <a:p>
            <a:r>
              <a:rPr lang="en-GB" sz="2400" dirty="0">
                <a:latin typeface="Open Sans" pitchFamily="2" charset="0"/>
                <a:ea typeface="Open Sans" pitchFamily="2" charset="0"/>
                <a:cs typeface="Open Sans" pitchFamily="2" charset="0"/>
              </a:rPr>
              <a:t>standard deviation = 1.95</a:t>
            </a:r>
          </a:p>
        </p:txBody>
      </p:sp>
      <p:sp>
        <p:nvSpPr>
          <p:cNvPr id="9" name="TextBox 8">
            <a:extLst>
              <a:ext uri="{FF2B5EF4-FFF2-40B4-BE49-F238E27FC236}">
                <a16:creationId xmlns:a16="http://schemas.microsoft.com/office/drawing/2014/main" id="{64ACCCD2-32A1-DE3E-FA70-6D46F077B565}"/>
              </a:ext>
            </a:extLst>
          </p:cNvPr>
          <p:cNvSpPr txBox="1"/>
          <p:nvPr/>
        </p:nvSpPr>
        <p:spPr>
          <a:xfrm>
            <a:off x="5650230" y="4594538"/>
            <a:ext cx="4616970" cy="830997"/>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mean weight = 0.81672lb</a:t>
            </a:r>
          </a:p>
          <a:p>
            <a:r>
              <a:rPr lang="en-GB" sz="2400" dirty="0">
                <a:latin typeface="Open Sans" pitchFamily="2" charset="0"/>
                <a:ea typeface="Open Sans" pitchFamily="2" charset="0"/>
                <a:cs typeface="Open Sans" pitchFamily="2" charset="0"/>
              </a:rPr>
              <a:t>standard deviation = 0.00751lb</a:t>
            </a:r>
          </a:p>
        </p:txBody>
      </p:sp>
      <p:sp>
        <p:nvSpPr>
          <p:cNvPr id="11" name="TextBox 10">
            <a:extLst>
              <a:ext uri="{FF2B5EF4-FFF2-40B4-BE49-F238E27FC236}">
                <a16:creationId xmlns:a16="http://schemas.microsoft.com/office/drawing/2014/main" id="{F8C4DDBA-21EB-1E85-4B1F-4F58EECE8847}"/>
              </a:ext>
            </a:extLst>
          </p:cNvPr>
          <p:cNvSpPr txBox="1"/>
          <p:nvPr/>
        </p:nvSpPr>
        <p:spPr>
          <a:xfrm>
            <a:off x="2130200" y="5573188"/>
            <a:ext cx="7685117" cy="461665"/>
          </a:xfrm>
          <a:prstGeom prst="rect">
            <a:avLst/>
          </a:prstGeom>
          <a:noFill/>
        </p:spPr>
        <p:txBody>
          <a:bodyPr wrap="none" rtlCol="0">
            <a:spAutoFit/>
          </a:bodyPr>
          <a:lstStyle/>
          <a:p>
            <a:r>
              <a:rPr lang="en-GB" sz="2400" b="1" dirty="0">
                <a:solidFill>
                  <a:schemeClr val="accent2">
                    <a:lumMod val="60000"/>
                    <a:lumOff val="40000"/>
                  </a:schemeClr>
                </a:solidFill>
                <a:latin typeface="Open Sans" pitchFamily="2" charset="0"/>
                <a:ea typeface="Open Sans" pitchFamily="2" charset="0"/>
                <a:cs typeface="Open Sans" pitchFamily="2" charset="0"/>
              </a:rPr>
              <a:t>Units are different AND means are very different</a:t>
            </a:r>
          </a:p>
        </p:txBody>
      </p:sp>
    </p:spTree>
    <p:extLst>
      <p:ext uri="{BB962C8B-B14F-4D97-AF65-F5344CB8AC3E}">
        <p14:creationId xmlns:p14="http://schemas.microsoft.com/office/powerpoint/2010/main" val="383415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24863"/>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COEFFICIENT OF VARIATION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0869619" cy="1530612"/>
              </a:xfrm>
              <a:prstGeom prst="rect">
                <a:avLst/>
              </a:prstGeom>
              <a:solidFill>
                <a:schemeClr val="accent2">
                  <a:lumMod val="50000"/>
                </a:schemeClr>
              </a:solidFill>
            </p:spPr>
            <p:txBody>
              <a:bodyPr wrap="square">
                <a:spAutoFit/>
              </a:bodyPr>
              <a:lstStyle/>
              <a:p>
                <a:pPr marL="12700">
                  <a:spcBef>
                    <a:spcPts val="409"/>
                  </a:spcBef>
                </a:pPr>
                <a:r>
                  <a:rPr lang="en-GB" sz="2800" dirty="0">
                    <a:latin typeface="Open Sans" pitchFamily="2" charset="0"/>
                    <a:ea typeface="Open Sans" pitchFamily="2" charset="0"/>
                    <a:cs typeface="Open Sans" pitchFamily="2" charset="0"/>
                  </a:rPr>
                  <a:t>A measure for comparing variation in datasets (with non-negative numbers) where means are substantially different, or units are different. </a:t>
                </a:r>
                <a14:m>
                  <m:oMath xmlns:m="http://schemas.openxmlformats.org/officeDocument/2006/math">
                    <m:r>
                      <m:rPr>
                        <m:sty m:val="p"/>
                      </m:rPr>
                      <a:rPr lang="en-GB" sz="2800" b="0" i="0" spc="-15" smtClean="0">
                        <a:latin typeface="Cambria Math" panose="02040503050406030204" pitchFamily="18" charset="0"/>
                        <a:ea typeface="Open Sans" pitchFamily="2" charset="0"/>
                        <a:cs typeface="Open Sans" pitchFamily="2" charset="0"/>
                      </a:rPr>
                      <m:t>CV</m:t>
                    </m:r>
                    <m:r>
                      <a:rPr lang="en-GB" sz="2800" b="0" i="0" spc="-15" smtClean="0">
                        <a:latin typeface="Cambria Math" panose="02040503050406030204" pitchFamily="18" charset="0"/>
                        <a:ea typeface="Open Sans" pitchFamily="2" charset="0"/>
                        <a:cs typeface="Open Sans" pitchFamily="2" charset="0"/>
                      </a:rPr>
                      <m:t>(</m:t>
                    </m:r>
                    <m:r>
                      <m:rPr>
                        <m:sty m:val="p"/>
                      </m:rPr>
                      <a:rPr lang="en-GB" sz="2800" b="0" i="0" spc="-15" smtClean="0">
                        <a:latin typeface="Cambria Math" panose="02040503050406030204" pitchFamily="18" charset="0"/>
                        <a:ea typeface="Open Sans" pitchFamily="2" charset="0"/>
                        <a:cs typeface="Open Sans" pitchFamily="2" charset="0"/>
                      </a:rPr>
                      <m:t>sampl</m:t>
                    </m:r>
                    <m:r>
                      <a:rPr lang="en-GB" sz="2800" b="0" i="1" spc="-15" smtClean="0">
                        <a:latin typeface="Cambria Math" panose="02040503050406030204" pitchFamily="18" charset="0"/>
                        <a:ea typeface="Open Sans" pitchFamily="2" charset="0"/>
                        <a:cs typeface="Open Sans" pitchFamily="2" charset="0"/>
                      </a:rPr>
                      <m:t>𝑒</m:t>
                    </m:r>
                    <m:r>
                      <a:rPr lang="en-GB" sz="2800" b="0" i="1" spc="-15" smtClean="0">
                        <a:latin typeface="Cambria Math" panose="02040503050406030204" pitchFamily="18" charset="0"/>
                        <a:ea typeface="Open Sans" pitchFamily="2" charset="0"/>
                        <a:cs typeface="Open Sans" pitchFamily="2" charset="0"/>
                      </a:rPr>
                      <m:t>)=</m:t>
                    </m:r>
                    <m:f>
                      <m:fPr>
                        <m:ctrlPr>
                          <a:rPr lang="en-GB" sz="2800" b="0" i="1" spc="-15" smtClean="0">
                            <a:latin typeface="Cambria Math" panose="02040503050406030204" pitchFamily="18" charset="0"/>
                            <a:ea typeface="Open Sans" pitchFamily="2" charset="0"/>
                            <a:cs typeface="Open Sans" pitchFamily="2" charset="0"/>
                          </a:rPr>
                        </m:ctrlPr>
                      </m:fPr>
                      <m:num>
                        <m:r>
                          <a:rPr lang="en-GB" sz="2800" b="0" i="1" spc="-15" smtClean="0">
                            <a:latin typeface="Cambria Math" panose="02040503050406030204" pitchFamily="18" charset="0"/>
                            <a:ea typeface="Open Sans" pitchFamily="2" charset="0"/>
                            <a:cs typeface="Open Sans" pitchFamily="2" charset="0"/>
                          </a:rPr>
                          <m:t>𝑠</m:t>
                        </m:r>
                      </m:num>
                      <m:den>
                        <m:acc>
                          <m:accPr>
                            <m:chr m:val="̅"/>
                            <m:ctrlPr>
                              <a:rPr lang="en-GB" sz="2800" b="0" i="1" spc="-15" smtClean="0">
                                <a:latin typeface="Cambria Math" panose="02040503050406030204" pitchFamily="18" charset="0"/>
                                <a:ea typeface="Open Sans" pitchFamily="2" charset="0"/>
                                <a:cs typeface="Open Sans" pitchFamily="2" charset="0"/>
                              </a:rPr>
                            </m:ctrlPr>
                          </m:accPr>
                          <m:e>
                            <m:r>
                              <a:rPr lang="en-GB" sz="2800" b="0" i="1" spc="-15" smtClean="0">
                                <a:latin typeface="Cambria Math" panose="02040503050406030204" pitchFamily="18" charset="0"/>
                                <a:ea typeface="Open Sans" pitchFamily="2" charset="0"/>
                                <a:cs typeface="Open Sans" pitchFamily="2" charset="0"/>
                              </a:rPr>
                              <m:t>𝑥</m:t>
                            </m:r>
                          </m:e>
                        </m:acc>
                      </m:den>
                    </m:f>
                    <m:r>
                      <a:rPr lang="en-GB" sz="2800" b="0" i="1" spc="-15" smtClean="0">
                        <a:latin typeface="Cambria Math" panose="02040503050406030204" pitchFamily="18" charset="0"/>
                        <a:ea typeface="Cambria Math" panose="02040503050406030204" pitchFamily="18" charset="0"/>
                        <a:cs typeface="Open Sans" pitchFamily="2" charset="0"/>
                      </a:rPr>
                      <m:t>⋅100%</m:t>
                    </m:r>
                  </m:oMath>
                </a14:m>
                <a:r>
                  <a:rPr lang="en-GB" sz="2800" spc="-15" dirty="0">
                    <a:latin typeface="Open Sans" pitchFamily="2" charset="0"/>
                    <a:ea typeface="Open Sans" pitchFamily="2" charset="0"/>
                    <a:cs typeface="Open Sans" pitchFamily="2" charset="0"/>
                  </a:rPr>
                  <a:t> </a:t>
                </a:r>
              </a:p>
            </p:txBody>
          </p:sp>
        </mc:Choice>
        <mc:Fallback xmlns="">
          <p:sp>
            <p:nvSpPr>
              <p:cNvPr id="10" name="TextBox 9">
                <a:extLst>
                  <a:ext uri="{FF2B5EF4-FFF2-40B4-BE49-F238E27FC236}">
                    <a16:creationId xmlns:a16="http://schemas.microsoft.com/office/drawing/2014/main" id="{93109A07-EBC6-A991-EAB4-49D13BADC3DD}"/>
                  </a:ext>
                </a:extLst>
              </p:cNvPr>
              <p:cNvSpPr txBox="1">
                <a:spLocks noRot="1" noChangeAspect="1" noMove="1" noResize="1" noEditPoints="1" noAdjustHandles="1" noChangeArrowheads="1" noChangeShapeType="1" noTextEdit="1"/>
              </p:cNvSpPr>
              <p:nvPr/>
            </p:nvSpPr>
            <p:spPr>
              <a:xfrm>
                <a:off x="392430" y="1478519"/>
                <a:ext cx="10869619" cy="1530612"/>
              </a:xfrm>
              <a:prstGeom prst="rect">
                <a:avLst/>
              </a:prstGeom>
              <a:blipFill>
                <a:blip r:embed="rId5"/>
                <a:stretch>
                  <a:fillRect l="-1010" t="-4382" b="-4382"/>
                </a:stretch>
              </a:blipFill>
            </p:spPr>
            <p:txBody>
              <a:bodyPr/>
              <a:lstStyle/>
              <a:p>
                <a:r>
                  <a:rPr lang="en-GB">
                    <a:noFill/>
                  </a:rPr>
                  <a:t> </a:t>
                </a:r>
              </a:p>
            </p:txBody>
          </p:sp>
        </mc:Fallback>
      </mc:AlternateContent>
      <p:pic>
        <p:nvPicPr>
          <p:cNvPr id="5" name="Picture 4" descr="A chocolate chip cookie on a black background&#10;&#10;Description automatically generated">
            <a:extLst>
              <a:ext uri="{FF2B5EF4-FFF2-40B4-BE49-F238E27FC236}">
                <a16:creationId xmlns:a16="http://schemas.microsoft.com/office/drawing/2014/main" id="{90F81D01-196F-74E5-6038-CE19FAA2C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0730" y="2883221"/>
            <a:ext cx="2801163" cy="1925800"/>
          </a:xfrm>
          <a:prstGeom prst="rect">
            <a:avLst/>
          </a:prstGeom>
        </p:spPr>
      </p:pic>
      <p:pic>
        <p:nvPicPr>
          <p:cNvPr id="7" name="Picture 6" descr="A red can of soda&#10;&#10;Description automatically generated">
            <a:extLst>
              <a:ext uri="{FF2B5EF4-FFF2-40B4-BE49-F238E27FC236}">
                <a16:creationId xmlns:a16="http://schemas.microsoft.com/office/drawing/2014/main" id="{B4211D2A-611D-3F82-C9B6-30B0E3EF0E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6072" y="2197448"/>
            <a:ext cx="1953156" cy="2732284"/>
          </a:xfrm>
          <a:prstGeom prst="rect">
            <a:avLst/>
          </a:prstGeom>
        </p:spPr>
      </p:pic>
      <p:sp>
        <p:nvSpPr>
          <p:cNvPr id="8" name="TextBox 7">
            <a:extLst>
              <a:ext uri="{FF2B5EF4-FFF2-40B4-BE49-F238E27FC236}">
                <a16:creationId xmlns:a16="http://schemas.microsoft.com/office/drawing/2014/main" id="{960D1237-9276-2750-2070-1B3DF0786080}"/>
              </a:ext>
            </a:extLst>
          </p:cNvPr>
          <p:cNvSpPr txBox="1"/>
          <p:nvPr/>
        </p:nvSpPr>
        <p:spPr>
          <a:xfrm>
            <a:off x="1286854" y="4616062"/>
            <a:ext cx="4237057" cy="830997"/>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mean chocolate chips = 24.1</a:t>
            </a:r>
          </a:p>
          <a:p>
            <a:r>
              <a:rPr lang="en-GB" sz="2400" dirty="0">
                <a:latin typeface="Open Sans" pitchFamily="2" charset="0"/>
                <a:ea typeface="Open Sans" pitchFamily="2" charset="0"/>
                <a:cs typeface="Open Sans" pitchFamily="2" charset="0"/>
              </a:rPr>
              <a:t>standard deviation = 1.95</a:t>
            </a:r>
          </a:p>
        </p:txBody>
      </p:sp>
      <p:sp>
        <p:nvSpPr>
          <p:cNvPr id="9" name="TextBox 8">
            <a:extLst>
              <a:ext uri="{FF2B5EF4-FFF2-40B4-BE49-F238E27FC236}">
                <a16:creationId xmlns:a16="http://schemas.microsoft.com/office/drawing/2014/main" id="{64ACCCD2-32A1-DE3E-FA70-6D46F077B565}"/>
              </a:ext>
            </a:extLst>
          </p:cNvPr>
          <p:cNvSpPr txBox="1"/>
          <p:nvPr/>
        </p:nvSpPr>
        <p:spPr>
          <a:xfrm>
            <a:off x="6288176" y="4622802"/>
            <a:ext cx="4616970" cy="830997"/>
          </a:xfrm>
          <a:prstGeom prst="rect">
            <a:avLst/>
          </a:prstGeom>
          <a:noFill/>
        </p:spPr>
        <p:txBody>
          <a:bodyPr wrap="none" rtlCol="0">
            <a:spAutoFit/>
          </a:bodyPr>
          <a:lstStyle/>
          <a:p>
            <a:r>
              <a:rPr lang="en-GB" sz="2400" dirty="0">
                <a:latin typeface="Open Sans" pitchFamily="2" charset="0"/>
                <a:ea typeface="Open Sans" pitchFamily="2" charset="0"/>
                <a:cs typeface="Open Sans" pitchFamily="2" charset="0"/>
              </a:rPr>
              <a:t>mean weight = 0.81672lb</a:t>
            </a:r>
          </a:p>
          <a:p>
            <a:r>
              <a:rPr lang="en-GB" sz="2400" dirty="0">
                <a:latin typeface="Open Sans" pitchFamily="2" charset="0"/>
                <a:ea typeface="Open Sans" pitchFamily="2" charset="0"/>
                <a:cs typeface="Open Sans" pitchFamily="2" charset="0"/>
              </a:rPr>
              <a:t>standard deviation = 0.00751lb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2F9F2E-56C6-C996-854A-1C367B4ACC48}"/>
                  </a:ext>
                </a:extLst>
              </p:cNvPr>
              <p:cNvSpPr txBox="1"/>
              <p:nvPr/>
            </p:nvSpPr>
            <p:spPr>
              <a:xfrm>
                <a:off x="1515548" y="5447059"/>
                <a:ext cx="3779668" cy="707758"/>
              </a:xfrm>
              <a:prstGeom prst="rect">
                <a:avLst/>
              </a:prstGeom>
              <a:solidFill>
                <a:srgbClr val="0A7536"/>
              </a:solidFill>
            </p:spPr>
            <p:txBody>
              <a:bodyPr wrap="square">
                <a:spAutoFit/>
              </a:bodyPr>
              <a:lstStyle/>
              <a:p>
                <a:pPr marL="12700">
                  <a:lnSpc>
                    <a:spcPct val="100000"/>
                  </a:lnSpc>
                  <a:spcBef>
                    <a:spcPts val="409"/>
                  </a:spcBef>
                </a:pPr>
                <a14:m>
                  <m:oMath xmlns:m="http://schemas.openxmlformats.org/officeDocument/2006/math">
                    <m:sSub>
                      <m:sSubPr>
                        <m:ctrlPr>
                          <a:rPr lang="en-GB" sz="2800" b="0" i="1" spc="-15" smtClean="0">
                            <a:latin typeface="Cambria Math" panose="02040503050406030204" pitchFamily="18" charset="0"/>
                            <a:ea typeface="Open Sans" pitchFamily="2" charset="0"/>
                            <a:cs typeface="Open Sans" pitchFamily="2" charset="0"/>
                          </a:rPr>
                        </m:ctrlPr>
                      </m:sSubPr>
                      <m:e>
                        <m:r>
                          <m:rPr>
                            <m:sty m:val="p"/>
                          </m:rPr>
                          <a:rPr lang="en-GB" sz="2800" i="0" spc="-15">
                            <a:latin typeface="Cambria Math" panose="02040503050406030204" pitchFamily="18" charset="0"/>
                            <a:ea typeface="Open Sans" pitchFamily="2" charset="0"/>
                            <a:cs typeface="Open Sans" pitchFamily="2" charset="0"/>
                          </a:rPr>
                          <m:t>CV</m:t>
                        </m:r>
                      </m:e>
                      <m:sub>
                        <m:r>
                          <m:rPr>
                            <m:sty m:val="p"/>
                          </m:rPr>
                          <a:rPr lang="en-GB" sz="2800" b="0" i="0" spc="-15" smtClean="0">
                            <a:latin typeface="Cambria Math" panose="02040503050406030204" pitchFamily="18" charset="0"/>
                            <a:ea typeface="Open Sans" pitchFamily="2" charset="0"/>
                            <a:cs typeface="Open Sans" pitchFamily="2" charset="0"/>
                          </a:rPr>
                          <m:t>chips</m:t>
                        </m:r>
                      </m:sub>
                    </m:sSub>
                    <m:r>
                      <a:rPr lang="en-GB" sz="2800" b="0" i="1" spc="-15" smtClean="0">
                        <a:latin typeface="Cambria Math" panose="02040503050406030204" pitchFamily="18" charset="0"/>
                        <a:ea typeface="Open Sans" pitchFamily="2" charset="0"/>
                        <a:cs typeface="Open Sans" pitchFamily="2" charset="0"/>
                      </a:rPr>
                      <m:t>=</m:t>
                    </m:r>
                    <m:f>
                      <m:fPr>
                        <m:ctrlPr>
                          <a:rPr lang="en-GB" sz="2800" b="0" i="1" spc="-15" smtClean="0">
                            <a:latin typeface="Cambria Math" panose="02040503050406030204" pitchFamily="18" charset="0"/>
                            <a:ea typeface="Open Sans" pitchFamily="2" charset="0"/>
                            <a:cs typeface="Open Sans" pitchFamily="2" charset="0"/>
                          </a:rPr>
                        </m:ctrlPr>
                      </m:fPr>
                      <m:num>
                        <m:r>
                          <a:rPr lang="en-GB" sz="2800" b="0" i="1" spc="-15" smtClean="0">
                            <a:latin typeface="Cambria Math" panose="02040503050406030204" pitchFamily="18" charset="0"/>
                            <a:ea typeface="Open Sans" pitchFamily="2" charset="0"/>
                            <a:cs typeface="Open Sans" pitchFamily="2" charset="0"/>
                          </a:rPr>
                          <m:t>1.95</m:t>
                        </m:r>
                      </m:num>
                      <m:den>
                        <m:r>
                          <a:rPr lang="en-GB" sz="2800" b="0" i="1" spc="-15" smtClean="0">
                            <a:latin typeface="Cambria Math" panose="02040503050406030204" pitchFamily="18" charset="0"/>
                            <a:ea typeface="Open Sans" pitchFamily="2" charset="0"/>
                            <a:cs typeface="Open Sans" pitchFamily="2" charset="0"/>
                          </a:rPr>
                          <m:t>24.1</m:t>
                        </m:r>
                      </m:den>
                    </m:f>
                  </m:oMath>
                </a14:m>
                <a:r>
                  <a:rPr lang="en-GB" sz="2800" spc="-15" dirty="0">
                    <a:latin typeface="Open Sans" pitchFamily="2" charset="0"/>
                    <a:ea typeface="Open Sans" pitchFamily="2" charset="0"/>
                    <a:cs typeface="Open Sans" pitchFamily="2" charset="0"/>
                  </a:rPr>
                  <a:t>=8.1%</a:t>
                </a:r>
              </a:p>
            </p:txBody>
          </p:sp>
        </mc:Choice>
        <mc:Fallback xmlns="">
          <p:sp>
            <p:nvSpPr>
              <p:cNvPr id="2" name="TextBox 1">
                <a:extLst>
                  <a:ext uri="{FF2B5EF4-FFF2-40B4-BE49-F238E27FC236}">
                    <a16:creationId xmlns:a16="http://schemas.microsoft.com/office/drawing/2014/main" id="{262F9F2E-56C6-C996-854A-1C367B4ACC48}"/>
                  </a:ext>
                </a:extLst>
              </p:cNvPr>
              <p:cNvSpPr txBox="1">
                <a:spLocks noRot="1" noChangeAspect="1" noMove="1" noResize="1" noEditPoints="1" noAdjustHandles="1" noChangeArrowheads="1" noChangeShapeType="1" noTextEdit="1"/>
              </p:cNvSpPr>
              <p:nvPr/>
            </p:nvSpPr>
            <p:spPr>
              <a:xfrm>
                <a:off x="1515548" y="5447059"/>
                <a:ext cx="3779668" cy="707758"/>
              </a:xfrm>
              <a:prstGeom prst="rect">
                <a:avLst/>
              </a:prstGeom>
              <a:blipFill>
                <a:blip r:embed="rId8"/>
                <a:stretch>
                  <a:fillRect b="-112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B99C151-94EC-64D5-9713-C36722B8456E}"/>
                  </a:ext>
                </a:extLst>
              </p:cNvPr>
              <p:cNvSpPr txBox="1"/>
              <p:nvPr/>
            </p:nvSpPr>
            <p:spPr>
              <a:xfrm>
                <a:off x="6006683" y="5447059"/>
                <a:ext cx="4994108" cy="707758"/>
              </a:xfrm>
              <a:prstGeom prst="rect">
                <a:avLst/>
              </a:prstGeom>
              <a:solidFill>
                <a:srgbClr val="0A7536"/>
              </a:solidFill>
            </p:spPr>
            <p:txBody>
              <a:bodyPr wrap="square">
                <a:spAutoFit/>
              </a:bodyPr>
              <a:lstStyle/>
              <a:p>
                <a:pPr marL="12700">
                  <a:lnSpc>
                    <a:spcPct val="100000"/>
                  </a:lnSpc>
                  <a:spcBef>
                    <a:spcPts val="409"/>
                  </a:spcBef>
                </a:pPr>
                <a14:m>
                  <m:oMath xmlns:m="http://schemas.openxmlformats.org/officeDocument/2006/math">
                    <m:sSub>
                      <m:sSubPr>
                        <m:ctrlPr>
                          <a:rPr lang="en-GB" sz="2800" b="0" i="1" spc="-15" smtClean="0">
                            <a:latin typeface="Cambria Math" panose="02040503050406030204" pitchFamily="18" charset="0"/>
                            <a:ea typeface="Open Sans" pitchFamily="2" charset="0"/>
                            <a:cs typeface="Open Sans" pitchFamily="2" charset="0"/>
                          </a:rPr>
                        </m:ctrlPr>
                      </m:sSubPr>
                      <m:e>
                        <m:r>
                          <m:rPr>
                            <m:sty m:val="p"/>
                          </m:rPr>
                          <a:rPr lang="en-GB" sz="2800" i="0" spc="-15">
                            <a:latin typeface="Cambria Math" panose="02040503050406030204" pitchFamily="18" charset="0"/>
                            <a:ea typeface="Open Sans" pitchFamily="2" charset="0"/>
                            <a:cs typeface="Open Sans" pitchFamily="2" charset="0"/>
                          </a:rPr>
                          <m:t>CV</m:t>
                        </m:r>
                      </m:e>
                      <m:sub>
                        <m:r>
                          <m:rPr>
                            <m:sty m:val="p"/>
                          </m:rPr>
                          <a:rPr lang="en-GB" sz="2800" b="0" i="0" spc="-15" smtClean="0">
                            <a:latin typeface="Cambria Math" panose="02040503050406030204" pitchFamily="18" charset="0"/>
                            <a:ea typeface="Open Sans" pitchFamily="2" charset="0"/>
                            <a:cs typeface="Open Sans" pitchFamily="2" charset="0"/>
                          </a:rPr>
                          <m:t>weight</m:t>
                        </m:r>
                      </m:sub>
                    </m:sSub>
                    <m:r>
                      <a:rPr lang="en-GB" sz="2800" b="0" i="1" spc="-15" smtClean="0">
                        <a:latin typeface="Cambria Math" panose="02040503050406030204" pitchFamily="18" charset="0"/>
                        <a:ea typeface="Open Sans" pitchFamily="2" charset="0"/>
                        <a:cs typeface="Open Sans" pitchFamily="2" charset="0"/>
                      </a:rPr>
                      <m:t>=</m:t>
                    </m:r>
                    <m:f>
                      <m:fPr>
                        <m:ctrlPr>
                          <a:rPr lang="en-GB" sz="2800" b="0" i="1" spc="-15" smtClean="0">
                            <a:latin typeface="Cambria Math" panose="02040503050406030204" pitchFamily="18" charset="0"/>
                            <a:ea typeface="Open Sans" pitchFamily="2" charset="0"/>
                            <a:cs typeface="Open Sans" pitchFamily="2" charset="0"/>
                          </a:rPr>
                        </m:ctrlPr>
                      </m:fPr>
                      <m:num>
                        <m:r>
                          <a:rPr lang="en-GB" sz="2800" b="0" i="1" spc="-15" smtClean="0">
                            <a:latin typeface="Cambria Math" panose="02040503050406030204" pitchFamily="18" charset="0"/>
                            <a:ea typeface="Open Sans" pitchFamily="2" charset="0"/>
                            <a:cs typeface="Open Sans" pitchFamily="2" charset="0"/>
                          </a:rPr>
                          <m:t>0.00751</m:t>
                        </m:r>
                      </m:num>
                      <m:den>
                        <m:r>
                          <a:rPr lang="en-GB" sz="2800" b="0" i="1" spc="-15" smtClean="0">
                            <a:latin typeface="Cambria Math" panose="02040503050406030204" pitchFamily="18" charset="0"/>
                            <a:ea typeface="Open Sans" pitchFamily="2" charset="0"/>
                            <a:cs typeface="Open Sans" pitchFamily="2" charset="0"/>
                          </a:rPr>
                          <m:t>0.81672</m:t>
                        </m:r>
                      </m:den>
                    </m:f>
                  </m:oMath>
                </a14:m>
                <a:r>
                  <a:rPr lang="en-GB" sz="2800" spc="-15" dirty="0">
                    <a:latin typeface="Open Sans" pitchFamily="2" charset="0"/>
                    <a:ea typeface="Open Sans" pitchFamily="2" charset="0"/>
                    <a:cs typeface="Open Sans" pitchFamily="2" charset="0"/>
                  </a:rPr>
                  <a:t>=0.9%</a:t>
                </a:r>
              </a:p>
            </p:txBody>
          </p:sp>
        </mc:Choice>
        <mc:Fallback xmlns="">
          <p:sp>
            <p:nvSpPr>
              <p:cNvPr id="3" name="TextBox 2">
                <a:extLst>
                  <a:ext uri="{FF2B5EF4-FFF2-40B4-BE49-F238E27FC236}">
                    <a16:creationId xmlns:a16="http://schemas.microsoft.com/office/drawing/2014/main" id="{3B99C151-94EC-64D5-9713-C36722B8456E}"/>
                  </a:ext>
                </a:extLst>
              </p:cNvPr>
              <p:cNvSpPr txBox="1">
                <a:spLocks noRot="1" noChangeAspect="1" noMove="1" noResize="1" noEditPoints="1" noAdjustHandles="1" noChangeArrowheads="1" noChangeShapeType="1" noTextEdit="1"/>
              </p:cNvSpPr>
              <p:nvPr/>
            </p:nvSpPr>
            <p:spPr>
              <a:xfrm>
                <a:off x="6006683" y="5447059"/>
                <a:ext cx="4994108" cy="707758"/>
              </a:xfrm>
              <a:prstGeom prst="rect">
                <a:avLst/>
              </a:prstGeom>
              <a:blipFill>
                <a:blip r:embed="rId9"/>
                <a:stretch>
                  <a:fillRect b="-11207"/>
                </a:stretch>
              </a:blipFill>
            </p:spPr>
            <p:txBody>
              <a:bodyPr/>
              <a:lstStyle/>
              <a:p>
                <a:r>
                  <a:rPr lang="en-GB">
                    <a:noFill/>
                  </a:rPr>
                  <a:t> </a:t>
                </a:r>
              </a:p>
            </p:txBody>
          </p:sp>
        </mc:Fallback>
      </mc:AlternateContent>
    </p:spTree>
    <p:extLst>
      <p:ext uri="{BB962C8B-B14F-4D97-AF65-F5344CB8AC3E}">
        <p14:creationId xmlns:p14="http://schemas.microsoft.com/office/powerpoint/2010/main" val="2514945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9" name="Picture 18" descr="A group of chocolate chip cookies&#10;&#10;Description automatically generated">
            <a:extLst>
              <a:ext uri="{FF2B5EF4-FFF2-40B4-BE49-F238E27FC236}">
                <a16:creationId xmlns:a16="http://schemas.microsoft.com/office/drawing/2014/main" id="{12DC0613-F535-B48D-7F47-C000B06AA95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5625"/>
          <a:stretch/>
        </p:blipFill>
        <p:spPr>
          <a:xfrm rot="5400000">
            <a:off x="2667000" y="-2667000"/>
            <a:ext cx="6858000" cy="12192000"/>
          </a:xfrm>
          <a:prstGeom prst="rect">
            <a:avLst/>
          </a:prstGeom>
        </p:spPr>
      </p:pic>
      <p:sp>
        <p:nvSpPr>
          <p:cNvPr id="20" name="Rectangle: Rounded Corners 19">
            <a:extLst>
              <a:ext uri="{FF2B5EF4-FFF2-40B4-BE49-F238E27FC236}">
                <a16:creationId xmlns:a16="http://schemas.microsoft.com/office/drawing/2014/main" id="{F0972649-46A5-4D08-CEBC-F9685FEEE45E}"/>
              </a:ext>
            </a:extLst>
          </p:cNvPr>
          <p:cNvSpPr/>
          <p:nvPr/>
        </p:nvSpPr>
        <p:spPr>
          <a:xfrm>
            <a:off x="0" y="320674"/>
            <a:ext cx="12192000" cy="4979113"/>
          </a:xfrm>
          <a:prstGeom prst="roundRect">
            <a:avLst>
              <a:gd name="adj" fmla="val 0"/>
            </a:avLst>
          </a:prstGeom>
          <a:solidFill>
            <a:schemeClr val="dk1">
              <a:alpha val="76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19DA0240-70D2-7D8A-F9D8-5AD85947EE00}"/>
              </a:ext>
            </a:extLst>
          </p:cNvPr>
          <p:cNvSpPr txBox="1">
            <a:spLocks/>
          </p:cNvSpPr>
          <p:nvPr/>
        </p:nvSpPr>
        <p:spPr>
          <a:xfrm>
            <a:off x="373224" y="320675"/>
            <a:ext cx="105348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SUMMARY</a:t>
            </a:r>
          </a:p>
        </p:txBody>
      </p:sp>
      <p:sp>
        <p:nvSpPr>
          <p:cNvPr id="3" name="TextBox 2">
            <a:extLst>
              <a:ext uri="{FF2B5EF4-FFF2-40B4-BE49-F238E27FC236}">
                <a16:creationId xmlns:a16="http://schemas.microsoft.com/office/drawing/2014/main" id="{AECFA771-FF36-EEBB-370F-3086D165E82F}"/>
              </a:ext>
            </a:extLst>
          </p:cNvPr>
          <p:cNvSpPr txBox="1"/>
          <p:nvPr/>
        </p:nvSpPr>
        <p:spPr>
          <a:xfrm>
            <a:off x="289793" y="1484812"/>
            <a:ext cx="10534806" cy="4116833"/>
          </a:xfrm>
          <a:prstGeom prst="rect">
            <a:avLst/>
          </a:prstGeom>
          <a:noFill/>
        </p:spPr>
        <p:txBody>
          <a:bodyPr wrap="square">
            <a:spAutoFit/>
          </a:bodyPr>
          <a:lstStyle/>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Measures of centre are used to summarise data using one value </a:t>
            </a:r>
          </a:p>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The most important measure of centre is the </a:t>
            </a:r>
            <a:r>
              <a:rPr lang="en-GB" sz="2400" b="1" dirty="0">
                <a:latin typeface="Open Sans" pitchFamily="2" charset="0"/>
                <a:ea typeface="Open Sans" pitchFamily="2" charset="0"/>
                <a:cs typeface="Open Sans" pitchFamily="2" charset="0"/>
              </a:rPr>
              <a:t>mean</a:t>
            </a:r>
          </a:p>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Measures of variation are used to quantify the amount of variation in the values of the data set</a:t>
            </a:r>
          </a:p>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The most important measure of variation is </a:t>
            </a:r>
            <a:r>
              <a:rPr lang="en-GB" sz="2400" b="1" dirty="0">
                <a:latin typeface="Open Sans" pitchFamily="2" charset="0"/>
                <a:ea typeface="Open Sans" pitchFamily="2" charset="0"/>
                <a:cs typeface="Open Sans" pitchFamily="2" charset="0"/>
              </a:rPr>
              <a:t>standard deviation</a:t>
            </a:r>
          </a:p>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For comparison of variation between two different populations, we can use the coefficient of variation</a:t>
            </a:r>
          </a:p>
          <a:p>
            <a:pPr marL="355600" marR="5080" indent="-342900">
              <a:spcBef>
                <a:spcPts val="409"/>
              </a:spcBef>
              <a:buFont typeface="Arial" panose="020B0604020202020204" pitchFamily="34" charset="0"/>
              <a:buChar char="•"/>
            </a:pPr>
            <a:r>
              <a:rPr lang="en-GB" sz="2400" dirty="0">
                <a:latin typeface="Open Sans" pitchFamily="2" charset="0"/>
                <a:ea typeface="Open Sans" pitchFamily="2" charset="0"/>
                <a:cs typeface="Open Sans" pitchFamily="2" charset="0"/>
              </a:rPr>
              <a:t>Using the above measures, we can understand the data and discover any unusual data values in a dataset</a:t>
            </a:r>
          </a:p>
          <a:p>
            <a:pPr marL="12700" marR="5080">
              <a:spcBef>
                <a:spcPts val="409"/>
              </a:spcBef>
            </a:pPr>
            <a:endParaRPr lang="en-GB" sz="24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994186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WHAT IS A ‘MEASURE OF CENTRE’?</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29" y="1454392"/>
            <a:ext cx="9866897" cy="523220"/>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spc="-15" dirty="0">
                <a:latin typeface="Open Sans" pitchFamily="2" charset="0"/>
                <a:ea typeface="Open Sans" pitchFamily="2" charset="0"/>
                <a:cs typeface="Open Sans" pitchFamily="2" charset="0"/>
              </a:rPr>
              <a:t>A value at the centre (or middle) of a data set</a:t>
            </a:r>
          </a:p>
        </p:txBody>
      </p:sp>
      <p:sp>
        <p:nvSpPr>
          <p:cNvPr id="17" name="TextBox 16">
            <a:extLst>
              <a:ext uri="{FF2B5EF4-FFF2-40B4-BE49-F238E27FC236}">
                <a16:creationId xmlns:a16="http://schemas.microsoft.com/office/drawing/2014/main" id="{785A61A5-CD59-BAB2-4400-FCA49DDD80DA}"/>
              </a:ext>
            </a:extLst>
          </p:cNvPr>
          <p:cNvSpPr txBox="1"/>
          <p:nvPr/>
        </p:nvSpPr>
        <p:spPr>
          <a:xfrm>
            <a:off x="392430" y="2331628"/>
            <a:ext cx="5863992" cy="2882840"/>
          </a:xfrm>
          <a:prstGeom prst="rect">
            <a:avLst/>
          </a:prstGeom>
          <a:solidFill>
            <a:schemeClr val="accent1">
              <a:lumMod val="50000"/>
            </a:schemeClr>
          </a:solidFill>
        </p:spPr>
        <p:txBody>
          <a:bodyPr wrap="square">
            <a:spAutoFit/>
          </a:bodyPr>
          <a:lstStyle/>
          <a:p>
            <a:pPr marL="12700">
              <a:lnSpc>
                <a:spcPct val="100000"/>
              </a:lnSpc>
              <a:spcBef>
                <a:spcPts val="409"/>
              </a:spcBef>
            </a:pPr>
            <a:r>
              <a:rPr lang="en-GB" sz="2800" spc="-15" dirty="0">
                <a:latin typeface="Open Sans Light" pitchFamily="2" charset="0"/>
                <a:ea typeface="Open Sans Light" pitchFamily="2" charset="0"/>
                <a:cs typeface="Open Sans Light" pitchFamily="2" charset="0"/>
              </a:rPr>
              <a:t>Used to summarise a data set with one value. Including…</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   Mean</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   Mode</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   Median</a:t>
            </a:r>
          </a:p>
          <a:p>
            <a:pPr marL="469900" indent="-457200">
              <a:lnSpc>
                <a:spcPct val="100000"/>
              </a:lnSpc>
              <a:spcBef>
                <a:spcPts val="409"/>
              </a:spcBef>
              <a:buFont typeface="Arial" panose="020B0604020202020204" pitchFamily="34" charset="0"/>
              <a:buChar char="•"/>
            </a:pPr>
            <a:r>
              <a:rPr lang="en-GB" sz="2800" spc="-15" dirty="0">
                <a:latin typeface="Open Sans Light" pitchFamily="2" charset="0"/>
                <a:ea typeface="Open Sans Light" pitchFamily="2" charset="0"/>
                <a:cs typeface="Open Sans Light" pitchFamily="2" charset="0"/>
              </a:rPr>
              <a:t>   Midrange</a:t>
            </a:r>
            <a:endParaRPr lang="en-GB"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ARITHMETIC MEAN</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1587413"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The </a:t>
            </a:r>
            <a:r>
              <a:rPr lang="en-GB" sz="2800" spc="-45" dirty="0">
                <a:latin typeface="Open Sans" pitchFamily="2" charset="0"/>
                <a:ea typeface="Open Sans" pitchFamily="2" charset="0"/>
                <a:cs typeface="Open Sans" pitchFamily="2" charset="0"/>
              </a:rPr>
              <a:t>measure</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 </a:t>
            </a:r>
            <a:r>
              <a:rPr lang="en-GB" sz="2800" spc="-20" dirty="0">
                <a:latin typeface="Open Sans" pitchFamily="2" charset="0"/>
                <a:ea typeface="Open Sans" pitchFamily="2" charset="0"/>
                <a:cs typeface="Open Sans" pitchFamily="2" charset="0"/>
              </a:rPr>
              <a:t>centre</a:t>
            </a:r>
            <a:r>
              <a:rPr lang="en-GB" sz="2800" dirty="0">
                <a:latin typeface="Open Sans" pitchFamily="2" charset="0"/>
                <a:ea typeface="Open Sans" pitchFamily="2" charset="0"/>
                <a:cs typeface="Open Sans" pitchFamily="2" charset="0"/>
              </a:rPr>
              <a:t> found</a:t>
            </a:r>
            <a:r>
              <a:rPr lang="en-GB" sz="2800" spc="-5" dirty="0">
                <a:latin typeface="Open Sans" pitchFamily="2" charset="0"/>
                <a:ea typeface="Open Sans" pitchFamily="2" charset="0"/>
                <a:cs typeface="Open Sans" pitchFamily="2" charset="0"/>
              </a:rPr>
              <a:t> </a:t>
            </a:r>
            <a:r>
              <a:rPr lang="en-GB" sz="2800" spc="-25" dirty="0">
                <a:latin typeface="Open Sans" pitchFamily="2" charset="0"/>
                <a:ea typeface="Open Sans" pitchFamily="2" charset="0"/>
                <a:cs typeface="Open Sans" pitchFamily="2" charset="0"/>
              </a:rPr>
              <a:t>by </a:t>
            </a:r>
            <a:r>
              <a:rPr lang="en-GB" sz="2800" spc="-10" dirty="0">
                <a:latin typeface="Open Sans" pitchFamily="2" charset="0"/>
                <a:ea typeface="Open Sans" pitchFamily="2" charset="0"/>
                <a:cs typeface="Open Sans" pitchFamily="2" charset="0"/>
              </a:rPr>
              <a:t>adding</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the</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data</a:t>
            </a:r>
            <a:r>
              <a:rPr lang="en-GB" sz="2800" spc="10" dirty="0">
                <a:latin typeface="Open Sans" pitchFamily="2" charset="0"/>
                <a:ea typeface="Open Sans" pitchFamily="2" charset="0"/>
                <a:cs typeface="Open Sans" pitchFamily="2" charset="0"/>
              </a:rPr>
              <a:t> </a:t>
            </a:r>
            <a:r>
              <a:rPr lang="en-GB" sz="2800" spc="-35" dirty="0">
                <a:latin typeface="Open Sans" pitchFamily="2" charset="0"/>
                <a:ea typeface="Open Sans" pitchFamily="2" charset="0"/>
                <a:cs typeface="Open Sans" pitchFamily="2" charset="0"/>
              </a:rPr>
              <a:t>values</a:t>
            </a:r>
            <a:r>
              <a:rPr lang="en-GB" sz="2800" spc="5" dirty="0">
                <a:latin typeface="Open Sans" pitchFamily="2" charset="0"/>
                <a:ea typeface="Open Sans" pitchFamily="2" charset="0"/>
                <a:cs typeface="Open Sans" pitchFamily="2" charset="0"/>
              </a:rPr>
              <a:t> </a:t>
            </a:r>
            <a:r>
              <a:rPr lang="en-GB" sz="2800" spc="-10" dirty="0">
                <a:latin typeface="Open Sans" pitchFamily="2" charset="0"/>
                <a:ea typeface="Open Sans" pitchFamily="2" charset="0"/>
                <a:cs typeface="Open Sans" pitchFamily="2" charset="0"/>
              </a:rPr>
              <a:t>and</a:t>
            </a:r>
            <a:r>
              <a:rPr lang="en-GB" sz="2800" spc="10" dirty="0">
                <a:latin typeface="Open Sans" pitchFamily="2" charset="0"/>
                <a:ea typeface="Open Sans" pitchFamily="2" charset="0"/>
                <a:cs typeface="Open Sans" pitchFamily="2" charset="0"/>
              </a:rPr>
              <a:t> </a:t>
            </a:r>
            <a:r>
              <a:rPr lang="en-GB" sz="2800" spc="-10" dirty="0">
                <a:latin typeface="Open Sans" pitchFamily="2" charset="0"/>
                <a:ea typeface="Open Sans" pitchFamily="2" charset="0"/>
                <a:cs typeface="Open Sans" pitchFamily="2" charset="0"/>
              </a:rPr>
              <a:t>dividing</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the</a:t>
            </a:r>
            <a:r>
              <a:rPr lang="en-GB" sz="2800" spc="10"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total</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by</a:t>
            </a:r>
            <a:r>
              <a:rPr lang="en-GB" sz="2800" spc="10"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the</a:t>
            </a:r>
            <a:r>
              <a:rPr lang="en-GB" sz="2800" spc="5" dirty="0">
                <a:latin typeface="Open Sans" pitchFamily="2" charset="0"/>
                <a:ea typeface="Open Sans" pitchFamily="2" charset="0"/>
                <a:cs typeface="Open Sans" pitchFamily="2" charset="0"/>
              </a:rPr>
              <a:t> </a:t>
            </a:r>
            <a:r>
              <a:rPr lang="en-GB" sz="2800" spc="-20" dirty="0">
                <a:latin typeface="Open Sans" pitchFamily="2" charset="0"/>
                <a:ea typeface="Open Sans" pitchFamily="2" charset="0"/>
                <a:cs typeface="Open Sans" pitchFamily="2" charset="0"/>
              </a:rPr>
              <a:t>number</a:t>
            </a:r>
            <a:r>
              <a:rPr lang="en-GB" sz="2800" spc="10"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data</a:t>
            </a:r>
            <a:r>
              <a:rPr lang="en-GB" sz="2800" spc="10" dirty="0">
                <a:latin typeface="Open Sans" pitchFamily="2" charset="0"/>
                <a:ea typeface="Open Sans" pitchFamily="2" charset="0"/>
                <a:cs typeface="Open Sans" pitchFamily="2" charset="0"/>
              </a:rPr>
              <a:t> </a:t>
            </a:r>
            <a:r>
              <a:rPr lang="en-GB" sz="2800" spc="-10" dirty="0">
                <a:latin typeface="Open Sans" pitchFamily="2" charset="0"/>
                <a:ea typeface="Open Sans" pitchFamily="2" charset="0"/>
                <a:cs typeface="Open Sans" pitchFamily="2" charset="0"/>
              </a:rPr>
              <a:t>values.</a:t>
            </a:r>
            <a:endParaRPr lang="en-GB" sz="2800" spc="-15" dirty="0">
              <a:latin typeface="Open Sans" pitchFamily="2" charset="0"/>
              <a:ea typeface="Open Sans" pitchFamily="2" charset="0"/>
              <a:cs typeface="Open Sans" pitchFamily="2" charset="0"/>
            </a:endParaRPr>
          </a:p>
        </p:txBody>
      </p:sp>
      <p:sp>
        <p:nvSpPr>
          <p:cNvPr id="3" name="TextBox 2">
            <a:extLst>
              <a:ext uri="{FF2B5EF4-FFF2-40B4-BE49-F238E27FC236}">
                <a16:creationId xmlns:a16="http://schemas.microsoft.com/office/drawing/2014/main" id="{2E6894B4-EB0B-C2D7-257B-B50EE3CAFF3D}"/>
              </a:ext>
            </a:extLst>
          </p:cNvPr>
          <p:cNvSpPr txBox="1"/>
          <p:nvPr/>
        </p:nvSpPr>
        <p:spPr>
          <a:xfrm>
            <a:off x="392430" y="2744648"/>
            <a:ext cx="11587413" cy="1883849"/>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Properties</a:t>
            </a:r>
            <a:r>
              <a:rPr lang="en-GB" sz="2800" b="1" spc="25"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of</a:t>
            </a:r>
            <a:r>
              <a:rPr lang="en-GB" sz="2800" b="1" spc="30"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the</a:t>
            </a:r>
            <a:r>
              <a:rPr lang="en-GB" sz="2800" b="1" spc="30" dirty="0">
                <a:latin typeface="Open Sans Light" pitchFamily="2" charset="0"/>
                <a:ea typeface="Open Sans Light" pitchFamily="2" charset="0"/>
                <a:cs typeface="Open Sans Light" pitchFamily="2" charset="0"/>
              </a:rPr>
              <a:t> </a:t>
            </a:r>
            <a:r>
              <a:rPr lang="en-GB" sz="2800" b="1" spc="-10" dirty="0">
                <a:latin typeface="Open Sans Light" pitchFamily="2" charset="0"/>
                <a:ea typeface="Open Sans Light" pitchFamily="2" charset="0"/>
                <a:cs typeface="Open Sans Light" pitchFamily="2" charset="0"/>
              </a:rPr>
              <a:t>mean:</a:t>
            </a:r>
            <a:endParaRPr lang="en-GB" sz="2800" b="1" dirty="0">
              <a:latin typeface="Open Sans Light" pitchFamily="2" charset="0"/>
              <a:ea typeface="Open Sans Light" pitchFamily="2" charset="0"/>
              <a:cs typeface="Open Sans Light" pitchFamily="2" charset="0"/>
            </a:endParaRP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Sample</a:t>
            </a:r>
            <a:r>
              <a:rPr lang="en-GB" sz="2400" spc="10" dirty="0">
                <a:latin typeface="Open Sans Light" pitchFamily="2" charset="0"/>
                <a:ea typeface="Open Sans Light" pitchFamily="2" charset="0"/>
                <a:cs typeface="Open Sans Light" pitchFamily="2" charset="0"/>
              </a:rPr>
              <a:t> </a:t>
            </a:r>
            <a:r>
              <a:rPr lang="en-GB" sz="2400" spc="-45" dirty="0">
                <a:latin typeface="Open Sans Light" pitchFamily="2" charset="0"/>
                <a:ea typeface="Open Sans Light" pitchFamily="2" charset="0"/>
                <a:cs typeface="Open Sans Light" pitchFamily="2" charset="0"/>
              </a:rPr>
              <a:t>means</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from</a:t>
            </a:r>
            <a:r>
              <a:rPr lang="en-GB" sz="2400" spc="1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10" dirty="0">
                <a:latin typeface="Open Sans Light" pitchFamily="2" charset="0"/>
                <a:ea typeface="Open Sans Light" pitchFamily="2" charset="0"/>
                <a:cs typeface="Open Sans Light" pitchFamily="2" charset="0"/>
              </a:rPr>
              <a:t> </a:t>
            </a:r>
            <a:r>
              <a:rPr lang="en-GB" sz="2400" spc="-60" dirty="0">
                <a:latin typeface="Open Sans Light" pitchFamily="2" charset="0"/>
                <a:ea typeface="Open Sans Light" pitchFamily="2" charset="0"/>
                <a:cs typeface="Open Sans Light" pitchFamily="2" charset="0"/>
              </a:rPr>
              <a:t>same</a:t>
            </a:r>
            <a:r>
              <a:rPr lang="en-GB" sz="2400" spc="15"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population</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tend</a:t>
            </a:r>
            <a:r>
              <a:rPr lang="en-GB" sz="2400" spc="1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to</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be</a:t>
            </a:r>
            <a:r>
              <a:rPr lang="en-GB" sz="2400" spc="10" dirty="0">
                <a:latin typeface="Open Sans Light" pitchFamily="2" charset="0"/>
                <a:ea typeface="Open Sans Light" pitchFamily="2" charset="0"/>
                <a:cs typeface="Open Sans Light" pitchFamily="2" charset="0"/>
              </a:rPr>
              <a:t> </a:t>
            </a:r>
            <a:r>
              <a:rPr lang="en-GB" sz="2400" spc="-20" dirty="0">
                <a:latin typeface="Open Sans Light" pitchFamily="2" charset="0"/>
                <a:ea typeface="Open Sans Light" pitchFamily="2" charset="0"/>
                <a:cs typeface="Open Sans Light" pitchFamily="2" charset="0"/>
              </a:rPr>
              <a:t>consistent. </a:t>
            </a:r>
          </a:p>
          <a:p>
            <a:pPr marL="703579" marR="5080" indent="-457200">
              <a:lnSpc>
                <a:spcPct val="128699"/>
              </a:lnSpc>
              <a:buFont typeface="Arial" panose="020B0604020202020204" pitchFamily="34" charset="0"/>
              <a:buChar char="•"/>
            </a:pPr>
            <a:r>
              <a:rPr lang="en-GB" sz="2400" spc="-70" dirty="0">
                <a:latin typeface="Open Sans Light" pitchFamily="2" charset="0"/>
                <a:ea typeface="Open Sans Light" pitchFamily="2" charset="0"/>
                <a:cs typeface="Open Sans Light" pitchFamily="2" charset="0"/>
              </a:rPr>
              <a:t>Uses</a:t>
            </a:r>
            <a:r>
              <a:rPr lang="en-GB" sz="2400" spc="5" dirty="0">
                <a:latin typeface="Open Sans Light" pitchFamily="2" charset="0"/>
                <a:ea typeface="Open Sans Light" pitchFamily="2" charset="0"/>
                <a:cs typeface="Open Sans Light" pitchFamily="2" charset="0"/>
              </a:rPr>
              <a:t> </a:t>
            </a:r>
            <a:r>
              <a:rPr lang="en-GB" sz="2400" spc="-35" dirty="0">
                <a:latin typeface="Open Sans Light" pitchFamily="2" charset="0"/>
                <a:ea typeface="Open Sans Light" pitchFamily="2" charset="0"/>
                <a:cs typeface="Open Sans Light" pitchFamily="2" charset="0"/>
              </a:rPr>
              <a:t>every</a:t>
            </a:r>
            <a:r>
              <a:rPr lang="en-GB" sz="2400" spc="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data</a:t>
            </a:r>
            <a:r>
              <a:rPr lang="en-GB" sz="2400" spc="10"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value</a:t>
            </a:r>
            <a:r>
              <a:rPr lang="en-GB" sz="2400" spc="5"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from</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5"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sample.</a:t>
            </a:r>
            <a:endParaRPr lang="en-GB" sz="2400" dirty="0">
              <a:latin typeface="Open Sans Light" pitchFamily="2" charset="0"/>
              <a:ea typeface="Open Sans Light" pitchFamily="2" charset="0"/>
              <a:cs typeface="Open Sans Light" pitchFamily="2" charset="0"/>
            </a:endParaRPr>
          </a:p>
          <a:p>
            <a:pPr marL="703579" indent="-457200">
              <a:lnSpc>
                <a:spcPct val="100000"/>
              </a:lnSpc>
              <a:spcBef>
                <a:spcPts val="305"/>
              </a:spcBef>
              <a:buFont typeface="Arial" panose="020B0604020202020204" pitchFamily="34" charset="0"/>
              <a:buChar char="•"/>
            </a:pPr>
            <a:r>
              <a:rPr lang="en-GB" sz="2400" spc="-25" dirty="0">
                <a:latin typeface="Open Sans Light" pitchFamily="2" charset="0"/>
                <a:ea typeface="Open Sans Light" pitchFamily="2" charset="0"/>
                <a:cs typeface="Open Sans Light" pitchFamily="2" charset="0"/>
              </a:rPr>
              <a:t>One</a:t>
            </a:r>
            <a:r>
              <a:rPr lang="en-GB" sz="2400" spc="-15"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extreme</a:t>
            </a:r>
            <a:r>
              <a:rPr lang="en-GB" sz="2400" spc="-10" dirty="0">
                <a:latin typeface="Open Sans Light" pitchFamily="2" charset="0"/>
                <a:ea typeface="Open Sans Light" pitchFamily="2" charset="0"/>
                <a:cs typeface="Open Sans Light" pitchFamily="2" charset="0"/>
              </a:rPr>
              <a:t> </a:t>
            </a:r>
            <a:r>
              <a:rPr lang="en-GB" sz="2400" spc="-25" dirty="0">
                <a:latin typeface="Open Sans Light" pitchFamily="2" charset="0"/>
                <a:ea typeface="Open Sans Light" pitchFamily="2" charset="0"/>
                <a:cs typeface="Open Sans Light" pitchFamily="2" charset="0"/>
              </a:rPr>
              <a:t>value</a:t>
            </a:r>
            <a:r>
              <a:rPr lang="en-GB" sz="2400" spc="-10" dirty="0">
                <a:latin typeface="Open Sans Light" pitchFamily="2" charset="0"/>
                <a:ea typeface="Open Sans Light" pitchFamily="2" charset="0"/>
                <a:cs typeface="Open Sans Light" pitchFamily="2" charset="0"/>
              </a:rPr>
              <a:t> can substantially </a:t>
            </a:r>
            <a:r>
              <a:rPr lang="en-GB" sz="2400" spc="-40" dirty="0">
                <a:latin typeface="Open Sans Light" pitchFamily="2" charset="0"/>
                <a:ea typeface="Open Sans Light" pitchFamily="2" charset="0"/>
                <a:cs typeface="Open Sans Light" pitchFamily="2" charset="0"/>
              </a:rPr>
              <a:t>change</a:t>
            </a:r>
            <a:r>
              <a:rPr lang="en-GB" sz="2400" spc="-10" dirty="0">
                <a:latin typeface="Open Sans Light" pitchFamily="2" charset="0"/>
                <a:ea typeface="Open Sans Light" pitchFamily="2" charset="0"/>
                <a:cs typeface="Open Sans Light" pitchFamily="2" charset="0"/>
              </a:rPr>
              <a:t> </a:t>
            </a:r>
            <a:r>
              <a:rPr lang="en-GB" sz="2400" dirty="0">
                <a:latin typeface="Open Sans Light" pitchFamily="2" charset="0"/>
                <a:ea typeface="Open Sans Light" pitchFamily="2" charset="0"/>
                <a:cs typeface="Open Sans Light" pitchFamily="2" charset="0"/>
              </a:rPr>
              <a:t>the</a:t>
            </a:r>
            <a:r>
              <a:rPr lang="en-GB" sz="2400" spc="-15" dirty="0">
                <a:latin typeface="Open Sans Light" pitchFamily="2" charset="0"/>
                <a:ea typeface="Open Sans Light" pitchFamily="2" charset="0"/>
                <a:cs typeface="Open Sans Light" pitchFamily="2" charset="0"/>
              </a:rPr>
              <a:t> </a:t>
            </a:r>
            <a:r>
              <a:rPr lang="en-GB" sz="2400" spc="-10" dirty="0">
                <a:latin typeface="Open Sans Light" pitchFamily="2" charset="0"/>
                <a:ea typeface="Open Sans Light" pitchFamily="2" charset="0"/>
                <a:cs typeface="Open Sans Light" pitchFamily="2" charset="0"/>
              </a:rPr>
              <a:t>mean.</a:t>
            </a:r>
            <a:endParaRPr lang="en-GB" sz="2400" dirty="0">
              <a:latin typeface="Open Sans Light" pitchFamily="2" charset="0"/>
              <a:ea typeface="Open Sans Light" pitchFamily="2" charset="0"/>
              <a:cs typeface="Open Sans Light"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080055-3C5F-2450-295A-73530D6CA6C8}"/>
                  </a:ext>
                </a:extLst>
              </p:cNvPr>
              <p:cNvSpPr txBox="1"/>
              <p:nvPr/>
            </p:nvSpPr>
            <p:spPr>
              <a:xfrm>
                <a:off x="1392877" y="5082008"/>
                <a:ext cx="2023956" cy="1163395"/>
              </a:xfrm>
              <a:prstGeom prst="rect">
                <a:avLst/>
              </a:prstGeom>
              <a:solidFill>
                <a:srgbClr val="0A7536"/>
              </a:solidFill>
            </p:spPr>
            <p:txBody>
              <a:bodyPr wrap="square">
                <a:spAutoFit/>
              </a:bodyPr>
              <a:lstStyle/>
              <a:p>
                <a:pPr marL="12700">
                  <a:lnSpc>
                    <a:spcPct val="100000"/>
                  </a:lnSpc>
                  <a:spcBef>
                    <a:spcPts val="409"/>
                  </a:spcBef>
                </a:pPr>
                <a14:m>
                  <m:oMathPara xmlns:m="http://schemas.openxmlformats.org/officeDocument/2006/math">
                    <m:oMathParaPr>
                      <m:jc m:val="center"/>
                    </m:oMathParaPr>
                    <m:oMath xmlns:m="http://schemas.openxmlformats.org/officeDocument/2006/math">
                      <m:acc>
                        <m:accPr>
                          <m:chr m:val="̅"/>
                          <m:ctrlPr>
                            <a:rPr lang="en-GB" sz="3600" i="1" smtClean="0">
                              <a:latin typeface="Cambria Math" panose="02040503050406030204" pitchFamily="18" charset="0"/>
                              <a:ea typeface="Open Sans" pitchFamily="2" charset="0"/>
                              <a:cs typeface="Open Sans" pitchFamily="2" charset="0"/>
                            </a:rPr>
                          </m:ctrlPr>
                        </m:accPr>
                        <m:e>
                          <m:r>
                            <a:rPr lang="en-GB" sz="3600" b="0" i="1" smtClean="0">
                              <a:latin typeface="Cambria Math" panose="02040503050406030204" pitchFamily="18" charset="0"/>
                              <a:ea typeface="Open Sans" pitchFamily="2" charset="0"/>
                              <a:cs typeface="Open Sans" pitchFamily="2" charset="0"/>
                            </a:rPr>
                            <m:t>𝑥</m:t>
                          </m:r>
                        </m:e>
                      </m:acc>
                      <m:r>
                        <a:rPr lang="en-GB" sz="3600" b="0" i="1" smtClean="0">
                          <a:latin typeface="Cambria Math" panose="02040503050406030204" pitchFamily="18" charset="0"/>
                          <a:ea typeface="Open Sans" pitchFamily="2" charset="0"/>
                          <a:cs typeface="Open Sans" pitchFamily="2" charset="0"/>
                        </a:rPr>
                        <m:t>=</m:t>
                      </m:r>
                      <m:f>
                        <m:fPr>
                          <m:ctrlPr>
                            <a:rPr lang="en-GB" sz="3600" i="1" smtClean="0">
                              <a:latin typeface="Cambria Math" panose="02040503050406030204" pitchFamily="18" charset="0"/>
                              <a:ea typeface="Open Sans" pitchFamily="2" charset="0"/>
                              <a:cs typeface="Open Sans" pitchFamily="2" charset="0"/>
                            </a:rPr>
                          </m:ctrlPr>
                        </m:fPr>
                        <m:num>
                          <m:nary>
                            <m:naryPr>
                              <m:chr m:val="∑"/>
                              <m:subHide m:val="on"/>
                              <m:supHide m:val="on"/>
                              <m:ctrlPr>
                                <a:rPr lang="en-GB" sz="3600" i="1" smtClean="0">
                                  <a:latin typeface="Cambria Math" panose="02040503050406030204" pitchFamily="18" charset="0"/>
                                  <a:ea typeface="Open Sans" pitchFamily="2" charset="0"/>
                                  <a:cs typeface="Open Sans" pitchFamily="2" charset="0"/>
                                </a:rPr>
                              </m:ctrlPr>
                            </m:naryPr>
                            <m:sub/>
                            <m:sup/>
                            <m:e>
                              <m:r>
                                <a:rPr lang="en-GB" sz="3600" b="0" i="1" smtClean="0">
                                  <a:latin typeface="Cambria Math" panose="02040503050406030204" pitchFamily="18" charset="0"/>
                                  <a:ea typeface="Open Sans" pitchFamily="2" charset="0"/>
                                  <a:cs typeface="Open Sans" pitchFamily="2" charset="0"/>
                                </a:rPr>
                                <m:t>𝑥</m:t>
                              </m:r>
                            </m:e>
                          </m:nary>
                        </m:num>
                        <m:den>
                          <m:r>
                            <a:rPr lang="en-GB" sz="3600" b="0" i="1" smtClean="0">
                              <a:latin typeface="Cambria Math" panose="02040503050406030204" pitchFamily="18" charset="0"/>
                              <a:ea typeface="Open Sans" pitchFamily="2" charset="0"/>
                              <a:cs typeface="Open Sans" pitchFamily="2" charset="0"/>
                            </a:rPr>
                            <m:t>𝑛</m:t>
                          </m:r>
                        </m:den>
                      </m:f>
                    </m:oMath>
                  </m:oMathPara>
                </a14:m>
                <a:endParaRPr lang="en-GB" sz="3600" spc="-15" dirty="0">
                  <a:latin typeface="Open Sans" pitchFamily="2" charset="0"/>
                  <a:ea typeface="Open Sans" pitchFamily="2" charset="0"/>
                  <a:cs typeface="Open Sans" pitchFamily="2" charset="0"/>
                </a:endParaRPr>
              </a:p>
            </p:txBody>
          </p:sp>
        </mc:Choice>
        <mc:Fallback xmlns="">
          <p:sp>
            <p:nvSpPr>
              <p:cNvPr id="4" name="TextBox 3">
                <a:extLst>
                  <a:ext uri="{FF2B5EF4-FFF2-40B4-BE49-F238E27FC236}">
                    <a16:creationId xmlns:a16="http://schemas.microsoft.com/office/drawing/2014/main" id="{12080055-3C5F-2450-295A-73530D6CA6C8}"/>
                  </a:ext>
                </a:extLst>
              </p:cNvPr>
              <p:cNvSpPr txBox="1">
                <a:spLocks noRot="1" noChangeAspect="1" noMove="1" noResize="1" noEditPoints="1" noAdjustHandles="1" noChangeArrowheads="1" noChangeShapeType="1" noTextEdit="1"/>
              </p:cNvSpPr>
              <p:nvPr/>
            </p:nvSpPr>
            <p:spPr>
              <a:xfrm>
                <a:off x="1392877" y="5082008"/>
                <a:ext cx="2023956" cy="1163395"/>
              </a:xfrm>
              <a:prstGeom prst="rect">
                <a:avLst/>
              </a:prstGeom>
              <a:blipFill>
                <a:blip r:embed="rId5"/>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D0A9B381-9F13-5033-1549-C12F49820CD3}"/>
              </a:ext>
            </a:extLst>
          </p:cNvPr>
          <p:cNvSpPr txBox="1"/>
          <p:nvPr/>
        </p:nvSpPr>
        <p:spPr>
          <a:xfrm>
            <a:off x="76465" y="5378365"/>
            <a:ext cx="1343064" cy="729767"/>
          </a:xfrm>
          <a:prstGeom prst="rect">
            <a:avLst/>
          </a:prstGeom>
          <a:noFill/>
        </p:spPr>
        <p:txBody>
          <a:bodyPr wrap="square" rtlCol="0">
            <a:spAutoFit/>
          </a:bodyPr>
          <a:lstStyle/>
          <a:p>
            <a:pPr algn="r"/>
            <a:r>
              <a:rPr lang="en-GB" sz="2000" dirty="0">
                <a:latin typeface="Open Sans" pitchFamily="2" charset="0"/>
                <a:ea typeface="Open Sans" pitchFamily="2" charset="0"/>
                <a:cs typeface="Open Sans" pitchFamily="2" charset="0"/>
              </a:rPr>
              <a:t>sample mean</a:t>
            </a:r>
          </a:p>
        </p:txBody>
      </p:sp>
      <p:sp>
        <p:nvSpPr>
          <p:cNvPr id="6" name="TextBox 5">
            <a:extLst>
              <a:ext uri="{FF2B5EF4-FFF2-40B4-BE49-F238E27FC236}">
                <a16:creationId xmlns:a16="http://schemas.microsoft.com/office/drawing/2014/main" id="{0F5ABF56-5FCC-B4E6-0E19-398D43A4BC60}"/>
              </a:ext>
            </a:extLst>
          </p:cNvPr>
          <p:cNvSpPr txBox="1"/>
          <p:nvPr/>
        </p:nvSpPr>
        <p:spPr>
          <a:xfrm>
            <a:off x="3436969" y="5115526"/>
            <a:ext cx="2172390"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sum of all values</a:t>
            </a:r>
          </a:p>
        </p:txBody>
      </p:sp>
      <p:sp>
        <p:nvSpPr>
          <p:cNvPr id="7" name="TextBox 6">
            <a:extLst>
              <a:ext uri="{FF2B5EF4-FFF2-40B4-BE49-F238E27FC236}">
                <a16:creationId xmlns:a16="http://schemas.microsoft.com/office/drawing/2014/main" id="{3942A234-D908-7A0A-D9A9-8E7753656A03}"/>
              </a:ext>
            </a:extLst>
          </p:cNvPr>
          <p:cNvSpPr txBox="1"/>
          <p:nvPr/>
        </p:nvSpPr>
        <p:spPr>
          <a:xfrm>
            <a:off x="3436969" y="5845293"/>
            <a:ext cx="2274982"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number of values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DBF889-4110-F5B2-BC3D-7A6A9DE4D089}"/>
                  </a:ext>
                </a:extLst>
              </p:cNvPr>
              <p:cNvSpPr txBox="1"/>
              <p:nvPr/>
            </p:nvSpPr>
            <p:spPr>
              <a:xfrm>
                <a:off x="7879442" y="5084358"/>
                <a:ext cx="2017440" cy="1163395"/>
              </a:xfrm>
              <a:prstGeom prst="rect">
                <a:avLst/>
              </a:prstGeom>
              <a:solidFill>
                <a:srgbClr val="0A7536"/>
              </a:solidFill>
            </p:spPr>
            <p:txBody>
              <a:bodyPr wrap="square">
                <a:spAutoFit/>
              </a:bodyPr>
              <a:lstStyle/>
              <a:p>
                <a:pPr marL="12700">
                  <a:lnSpc>
                    <a:spcPct val="100000"/>
                  </a:lnSpc>
                  <a:spcBef>
                    <a:spcPts val="409"/>
                  </a:spcBef>
                </a:pP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cs typeface="Open Sans" pitchFamily="2" charset="0"/>
                        </a:rPr>
                        <m:t>𝜇</m:t>
                      </m:r>
                      <m:r>
                        <a:rPr lang="en-GB" sz="3600" b="0" i="1" smtClean="0">
                          <a:latin typeface="Cambria Math" panose="02040503050406030204" pitchFamily="18" charset="0"/>
                          <a:ea typeface="Open Sans" pitchFamily="2" charset="0"/>
                          <a:cs typeface="Open Sans" pitchFamily="2" charset="0"/>
                        </a:rPr>
                        <m:t>=</m:t>
                      </m:r>
                      <m:f>
                        <m:fPr>
                          <m:ctrlPr>
                            <a:rPr lang="en-GB" sz="3600" i="1" smtClean="0">
                              <a:latin typeface="Cambria Math" panose="02040503050406030204" pitchFamily="18" charset="0"/>
                              <a:ea typeface="Open Sans" pitchFamily="2" charset="0"/>
                              <a:cs typeface="Open Sans" pitchFamily="2" charset="0"/>
                            </a:rPr>
                          </m:ctrlPr>
                        </m:fPr>
                        <m:num>
                          <m:nary>
                            <m:naryPr>
                              <m:chr m:val="∑"/>
                              <m:subHide m:val="on"/>
                              <m:supHide m:val="on"/>
                              <m:ctrlPr>
                                <a:rPr lang="en-GB" sz="3600" i="1" smtClean="0">
                                  <a:latin typeface="Cambria Math" panose="02040503050406030204" pitchFamily="18" charset="0"/>
                                  <a:ea typeface="Open Sans" pitchFamily="2" charset="0"/>
                                  <a:cs typeface="Open Sans" pitchFamily="2" charset="0"/>
                                </a:rPr>
                              </m:ctrlPr>
                            </m:naryPr>
                            <m:sub/>
                            <m:sup/>
                            <m:e>
                              <m:r>
                                <a:rPr lang="en-GB" sz="3600" b="0" i="1" smtClean="0">
                                  <a:latin typeface="Cambria Math" panose="02040503050406030204" pitchFamily="18" charset="0"/>
                                  <a:ea typeface="Open Sans" pitchFamily="2" charset="0"/>
                                  <a:cs typeface="Open Sans" pitchFamily="2" charset="0"/>
                                </a:rPr>
                                <m:t>𝑥</m:t>
                              </m:r>
                            </m:e>
                          </m:nary>
                        </m:num>
                        <m:den>
                          <m:r>
                            <a:rPr lang="en-GB" sz="3600" b="0" i="1" smtClean="0">
                              <a:latin typeface="Cambria Math" panose="02040503050406030204" pitchFamily="18" charset="0"/>
                              <a:ea typeface="Open Sans" pitchFamily="2" charset="0"/>
                              <a:cs typeface="Open Sans" pitchFamily="2" charset="0"/>
                            </a:rPr>
                            <m:t>𝑁</m:t>
                          </m:r>
                        </m:den>
                      </m:f>
                    </m:oMath>
                  </m:oMathPara>
                </a14:m>
                <a:endParaRPr lang="en-GB" sz="3600" spc="-15" dirty="0">
                  <a:latin typeface="Open Sans" pitchFamily="2" charset="0"/>
                  <a:ea typeface="Open Sans" pitchFamily="2" charset="0"/>
                  <a:cs typeface="Open Sans" pitchFamily="2" charset="0"/>
                </a:endParaRPr>
              </a:p>
            </p:txBody>
          </p:sp>
        </mc:Choice>
        <mc:Fallback xmlns="">
          <p:sp>
            <p:nvSpPr>
              <p:cNvPr id="8" name="TextBox 7">
                <a:extLst>
                  <a:ext uri="{FF2B5EF4-FFF2-40B4-BE49-F238E27FC236}">
                    <a16:creationId xmlns:a16="http://schemas.microsoft.com/office/drawing/2014/main" id="{18DBF889-4110-F5B2-BC3D-7A6A9DE4D089}"/>
                  </a:ext>
                </a:extLst>
              </p:cNvPr>
              <p:cNvSpPr txBox="1">
                <a:spLocks noRot="1" noChangeAspect="1" noMove="1" noResize="1" noEditPoints="1" noAdjustHandles="1" noChangeArrowheads="1" noChangeShapeType="1" noTextEdit="1"/>
              </p:cNvSpPr>
              <p:nvPr/>
            </p:nvSpPr>
            <p:spPr>
              <a:xfrm>
                <a:off x="7879442" y="5084358"/>
                <a:ext cx="2017440" cy="1163395"/>
              </a:xfrm>
              <a:prstGeom prst="rect">
                <a:avLst/>
              </a:prstGeom>
              <a:blipFill>
                <a:blip r:embed="rId6"/>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4474AAEF-04EF-477D-D5F0-0858830A1C48}"/>
              </a:ext>
            </a:extLst>
          </p:cNvPr>
          <p:cNvSpPr txBox="1"/>
          <p:nvPr/>
        </p:nvSpPr>
        <p:spPr>
          <a:xfrm>
            <a:off x="6324384" y="5477929"/>
            <a:ext cx="1555058" cy="707886"/>
          </a:xfrm>
          <a:prstGeom prst="rect">
            <a:avLst/>
          </a:prstGeom>
          <a:noFill/>
        </p:spPr>
        <p:txBody>
          <a:bodyPr wrap="square" rtlCol="0">
            <a:spAutoFit/>
          </a:bodyPr>
          <a:lstStyle/>
          <a:p>
            <a:pPr algn="r"/>
            <a:r>
              <a:rPr lang="en-GB" sz="2000" dirty="0">
                <a:latin typeface="Open Sans" pitchFamily="2" charset="0"/>
                <a:ea typeface="Open Sans" pitchFamily="2" charset="0"/>
                <a:cs typeface="Open Sans" pitchFamily="2" charset="0"/>
              </a:rPr>
              <a:t>population mean</a:t>
            </a:r>
          </a:p>
        </p:txBody>
      </p:sp>
      <p:sp>
        <p:nvSpPr>
          <p:cNvPr id="11" name="TextBox 10">
            <a:extLst>
              <a:ext uri="{FF2B5EF4-FFF2-40B4-BE49-F238E27FC236}">
                <a16:creationId xmlns:a16="http://schemas.microsoft.com/office/drawing/2014/main" id="{3CC66582-0599-53AE-882C-FA97F02797D6}"/>
              </a:ext>
            </a:extLst>
          </p:cNvPr>
          <p:cNvSpPr txBox="1"/>
          <p:nvPr/>
        </p:nvSpPr>
        <p:spPr>
          <a:xfrm>
            <a:off x="9917018" y="5117876"/>
            <a:ext cx="2172390"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sum of all values</a:t>
            </a:r>
          </a:p>
        </p:txBody>
      </p:sp>
      <p:sp>
        <p:nvSpPr>
          <p:cNvPr id="12" name="TextBox 11">
            <a:extLst>
              <a:ext uri="{FF2B5EF4-FFF2-40B4-BE49-F238E27FC236}">
                <a16:creationId xmlns:a16="http://schemas.microsoft.com/office/drawing/2014/main" id="{3716581B-A0B5-C5B4-08C7-5C4EB4324C28}"/>
              </a:ext>
            </a:extLst>
          </p:cNvPr>
          <p:cNvSpPr txBox="1"/>
          <p:nvPr/>
        </p:nvSpPr>
        <p:spPr>
          <a:xfrm>
            <a:off x="9917018" y="5847643"/>
            <a:ext cx="2274982"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number of values</a:t>
            </a:r>
          </a:p>
        </p:txBody>
      </p:sp>
    </p:spTree>
    <p:extLst>
      <p:ext uri="{BB962C8B-B14F-4D97-AF65-F5344CB8AC3E}">
        <p14:creationId xmlns:p14="http://schemas.microsoft.com/office/powerpoint/2010/main" val="1313091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68699"/>
          </a:xfrm>
          <a:prstGeom prst="rect">
            <a:avLst/>
          </a:prstGeom>
        </p:spPr>
      </p:pic>
      <p:sp>
        <p:nvSpPr>
          <p:cNvPr id="10" name="TextBox 9">
            <a:extLst>
              <a:ext uri="{FF2B5EF4-FFF2-40B4-BE49-F238E27FC236}">
                <a16:creationId xmlns:a16="http://schemas.microsoft.com/office/drawing/2014/main" id="{93109A07-EBC6-A991-EAB4-49D13BADC3DD}"/>
              </a:ext>
            </a:extLst>
          </p:cNvPr>
          <p:cNvSpPr txBox="1"/>
          <p:nvPr/>
        </p:nvSpPr>
        <p:spPr>
          <a:xfrm>
            <a:off x="490185" y="1600200"/>
            <a:ext cx="8362950" cy="584775"/>
          </a:xfrm>
          <a:prstGeom prst="rect">
            <a:avLst/>
          </a:prstGeom>
          <a:noFill/>
        </p:spPr>
        <p:txBody>
          <a:bodyPr wrap="square">
            <a:spAutoFit/>
          </a:bodyPr>
          <a:lstStyle/>
          <a:p>
            <a:pPr marL="12700">
              <a:lnSpc>
                <a:spcPct val="100000"/>
              </a:lnSpc>
              <a:spcBef>
                <a:spcPts val="409"/>
              </a:spcBef>
            </a:pPr>
            <a:r>
              <a:rPr lang="en-GB" sz="3200" dirty="0">
                <a:latin typeface="Open Sans Light" pitchFamily="2" charset="0"/>
                <a:ea typeface="Open Sans Light" pitchFamily="2" charset="0"/>
                <a:cs typeface="Open Sans Light" pitchFamily="2" charset="0"/>
              </a:rPr>
              <a:t>mean UK household size = 2.4 people</a:t>
            </a:r>
          </a:p>
        </p:txBody>
      </p:sp>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IS THE MEAN MEANINGFUL?</a:t>
            </a:r>
          </a:p>
        </p:txBody>
      </p:sp>
      <p:pic>
        <p:nvPicPr>
          <p:cNvPr id="3" name="Graphic 2" descr="Man with solid fill">
            <a:extLst>
              <a:ext uri="{FF2B5EF4-FFF2-40B4-BE49-F238E27FC236}">
                <a16:creationId xmlns:a16="http://schemas.microsoft.com/office/drawing/2014/main" id="{F00BD159-6192-D644-74B2-7C405869B3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291" y="2826841"/>
            <a:ext cx="914400" cy="914400"/>
          </a:xfrm>
          <a:prstGeom prst="rect">
            <a:avLst/>
          </a:prstGeom>
        </p:spPr>
      </p:pic>
      <p:pic>
        <p:nvPicPr>
          <p:cNvPr id="5" name="Graphic 4" descr="Woman with solid fill">
            <a:extLst>
              <a:ext uri="{FF2B5EF4-FFF2-40B4-BE49-F238E27FC236}">
                <a16:creationId xmlns:a16="http://schemas.microsoft.com/office/drawing/2014/main" id="{2E10CEC0-A3D9-8657-0E11-AC81B9EB6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1583" y="2826841"/>
            <a:ext cx="914400" cy="914400"/>
          </a:xfrm>
          <a:prstGeom prst="rect">
            <a:avLst/>
          </a:prstGeom>
        </p:spPr>
      </p:pic>
      <p:pic>
        <p:nvPicPr>
          <p:cNvPr id="6" name="Graphic 5" descr="Man with solid fill">
            <a:extLst>
              <a:ext uri="{FF2B5EF4-FFF2-40B4-BE49-F238E27FC236}">
                <a16:creationId xmlns:a16="http://schemas.microsoft.com/office/drawing/2014/main" id="{56F623E1-2CE2-FA1B-9BBB-300187CF9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438" y="2826841"/>
            <a:ext cx="914400" cy="914400"/>
          </a:xfrm>
          <a:prstGeom prst="rect">
            <a:avLst/>
          </a:prstGeom>
        </p:spPr>
      </p:pic>
      <p:pic>
        <p:nvPicPr>
          <p:cNvPr id="7" name="Graphic 6" descr="Woman with solid fill">
            <a:extLst>
              <a:ext uri="{FF2B5EF4-FFF2-40B4-BE49-F238E27FC236}">
                <a16:creationId xmlns:a16="http://schemas.microsoft.com/office/drawing/2014/main" id="{0615F3AD-4349-0036-6076-113E3C80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1730" y="2826841"/>
            <a:ext cx="914400" cy="914400"/>
          </a:xfrm>
          <a:prstGeom prst="rect">
            <a:avLst/>
          </a:prstGeom>
        </p:spPr>
      </p:pic>
      <p:pic>
        <p:nvPicPr>
          <p:cNvPr id="11" name="Graphic 10" descr="Man with solid fill">
            <a:extLst>
              <a:ext uri="{FF2B5EF4-FFF2-40B4-BE49-F238E27FC236}">
                <a16:creationId xmlns:a16="http://schemas.microsoft.com/office/drawing/2014/main" id="{AC1ED6A5-17E6-EB84-5D66-91FE8CF41B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556" y="3741241"/>
            <a:ext cx="914400" cy="914400"/>
          </a:xfrm>
          <a:prstGeom prst="rect">
            <a:avLst/>
          </a:prstGeom>
        </p:spPr>
      </p:pic>
      <p:pic>
        <p:nvPicPr>
          <p:cNvPr id="12" name="Graphic 11" descr="Woman with solid fill">
            <a:extLst>
              <a:ext uri="{FF2B5EF4-FFF2-40B4-BE49-F238E27FC236}">
                <a16:creationId xmlns:a16="http://schemas.microsoft.com/office/drawing/2014/main" id="{5D50EF45-F1DC-90E7-910A-75E70C2FBB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848" y="3741241"/>
            <a:ext cx="914400" cy="914400"/>
          </a:xfrm>
          <a:prstGeom prst="rect">
            <a:avLst/>
          </a:prstGeom>
        </p:spPr>
      </p:pic>
      <p:pic>
        <p:nvPicPr>
          <p:cNvPr id="15" name="Graphic 14" descr="Man with solid fill">
            <a:extLst>
              <a:ext uri="{FF2B5EF4-FFF2-40B4-BE49-F238E27FC236}">
                <a16:creationId xmlns:a16="http://schemas.microsoft.com/office/drawing/2014/main" id="{7327FBCA-5E1B-0756-B847-E19E42F867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795" y="3741241"/>
            <a:ext cx="914400" cy="914400"/>
          </a:xfrm>
          <a:prstGeom prst="rect">
            <a:avLst/>
          </a:prstGeom>
        </p:spPr>
      </p:pic>
      <p:pic>
        <p:nvPicPr>
          <p:cNvPr id="16" name="Graphic 15" descr="Woman with solid fill">
            <a:extLst>
              <a:ext uri="{FF2B5EF4-FFF2-40B4-BE49-F238E27FC236}">
                <a16:creationId xmlns:a16="http://schemas.microsoft.com/office/drawing/2014/main" id="{D9213CB9-9B17-D5D9-E5B8-82E3957C40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24087" y="3741241"/>
            <a:ext cx="914400" cy="914400"/>
          </a:xfrm>
          <a:prstGeom prst="rect">
            <a:avLst/>
          </a:prstGeom>
        </p:spPr>
      </p:pic>
      <p:pic>
        <p:nvPicPr>
          <p:cNvPr id="17" name="Graphic 16" descr="Man with solid fill">
            <a:extLst>
              <a:ext uri="{FF2B5EF4-FFF2-40B4-BE49-F238E27FC236}">
                <a16:creationId xmlns:a16="http://schemas.microsoft.com/office/drawing/2014/main" id="{9CBA4B2F-BA5A-B512-2561-13C56359C4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9585" y="2826841"/>
            <a:ext cx="914400" cy="914400"/>
          </a:xfrm>
          <a:prstGeom prst="rect">
            <a:avLst/>
          </a:prstGeom>
        </p:spPr>
      </p:pic>
      <p:pic>
        <p:nvPicPr>
          <p:cNvPr id="19" name="Graphic 18" descr="User Crown Male with solid fill">
            <a:extLst>
              <a:ext uri="{FF2B5EF4-FFF2-40B4-BE49-F238E27FC236}">
                <a16:creationId xmlns:a16="http://schemas.microsoft.com/office/drawing/2014/main" id="{38A993EA-C008-AB73-66C2-9D23635C71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0378" y="3288463"/>
            <a:ext cx="1284927" cy="1284927"/>
          </a:xfrm>
          <a:prstGeom prst="rect">
            <a:avLst/>
          </a:prstGeom>
        </p:spPr>
      </p:pic>
      <p:sp>
        <p:nvSpPr>
          <p:cNvPr id="20" name="TextBox 19">
            <a:extLst>
              <a:ext uri="{FF2B5EF4-FFF2-40B4-BE49-F238E27FC236}">
                <a16:creationId xmlns:a16="http://schemas.microsoft.com/office/drawing/2014/main" id="{E85A935F-5512-7770-9B97-072AC8F29CA7}"/>
              </a:ext>
            </a:extLst>
          </p:cNvPr>
          <p:cNvSpPr txBox="1"/>
          <p:nvPr/>
        </p:nvSpPr>
        <p:spPr>
          <a:xfrm>
            <a:off x="1198971" y="4655641"/>
            <a:ext cx="1167307"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£10,000</a:t>
            </a:r>
          </a:p>
        </p:txBody>
      </p:sp>
      <p:sp>
        <p:nvSpPr>
          <p:cNvPr id="21" name="TextBox 20">
            <a:extLst>
              <a:ext uri="{FF2B5EF4-FFF2-40B4-BE49-F238E27FC236}">
                <a16:creationId xmlns:a16="http://schemas.microsoft.com/office/drawing/2014/main" id="{24DA96C5-EDE9-95C6-B29F-3B0A06D49343}"/>
              </a:ext>
            </a:extLst>
          </p:cNvPr>
          <p:cNvSpPr txBox="1"/>
          <p:nvPr/>
        </p:nvSpPr>
        <p:spPr>
          <a:xfrm>
            <a:off x="3533803" y="4655641"/>
            <a:ext cx="1271502"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£110,000</a:t>
            </a:r>
          </a:p>
        </p:txBody>
      </p:sp>
      <p:pic>
        <p:nvPicPr>
          <p:cNvPr id="23" name="Graphic 22" descr="House with solid fill">
            <a:extLst>
              <a:ext uri="{FF2B5EF4-FFF2-40B4-BE49-F238E27FC236}">
                <a16:creationId xmlns:a16="http://schemas.microsoft.com/office/drawing/2014/main" id="{766DE503-4391-3EF6-2D5E-4D962B2ED0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64601" y="1199417"/>
            <a:ext cx="1325563" cy="1325563"/>
          </a:xfrm>
          <a:prstGeom prst="rect">
            <a:avLst/>
          </a:prstGeom>
        </p:spPr>
      </p:pic>
      <p:pic>
        <p:nvPicPr>
          <p:cNvPr id="26" name="Graphic 25" descr="Man with solid fill">
            <a:extLst>
              <a:ext uri="{FF2B5EF4-FFF2-40B4-BE49-F238E27FC236}">
                <a16:creationId xmlns:a16="http://schemas.microsoft.com/office/drawing/2014/main" id="{633F4571-A2E3-4F1A-9345-83B1DCEE4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22365" y="1509713"/>
            <a:ext cx="914400" cy="914400"/>
          </a:xfrm>
          <a:prstGeom prst="rect">
            <a:avLst/>
          </a:prstGeom>
        </p:spPr>
      </p:pic>
      <p:pic>
        <p:nvPicPr>
          <p:cNvPr id="27" name="Graphic 26" descr="Woman with solid fill">
            <a:extLst>
              <a:ext uri="{FF2B5EF4-FFF2-40B4-BE49-F238E27FC236}">
                <a16:creationId xmlns:a16="http://schemas.microsoft.com/office/drawing/2014/main" id="{6856270E-0F2A-2EC2-4B8C-6FAE0D7C82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14657" y="1509713"/>
            <a:ext cx="914400" cy="914400"/>
          </a:xfrm>
          <a:prstGeom prst="rect">
            <a:avLst/>
          </a:prstGeom>
        </p:spPr>
      </p:pic>
      <p:pic>
        <p:nvPicPr>
          <p:cNvPr id="28" name="Graphic 27" descr="Woman with solid fill">
            <a:extLst>
              <a:ext uri="{FF2B5EF4-FFF2-40B4-BE49-F238E27FC236}">
                <a16:creationId xmlns:a16="http://schemas.microsoft.com/office/drawing/2014/main" id="{F2B7E739-C2AA-4A5D-67A3-F99640DDFE9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47685"/>
          <a:stretch/>
        </p:blipFill>
        <p:spPr>
          <a:xfrm>
            <a:off x="9579836" y="1509713"/>
            <a:ext cx="478371" cy="914400"/>
          </a:xfrm>
          <a:prstGeom prst="rect">
            <a:avLst/>
          </a:prstGeom>
        </p:spPr>
      </p:pic>
      <p:sp>
        <p:nvSpPr>
          <p:cNvPr id="29" name="TextBox 28">
            <a:extLst>
              <a:ext uri="{FF2B5EF4-FFF2-40B4-BE49-F238E27FC236}">
                <a16:creationId xmlns:a16="http://schemas.microsoft.com/office/drawing/2014/main" id="{E07F8ED9-C829-A34C-3CEC-631EE0FD5F3C}"/>
              </a:ext>
            </a:extLst>
          </p:cNvPr>
          <p:cNvSpPr txBox="1"/>
          <p:nvPr/>
        </p:nvSpPr>
        <p:spPr>
          <a:xfrm>
            <a:off x="461391" y="5168703"/>
            <a:ext cx="4629477" cy="584775"/>
          </a:xfrm>
          <a:prstGeom prst="rect">
            <a:avLst/>
          </a:prstGeom>
          <a:noFill/>
        </p:spPr>
        <p:txBody>
          <a:bodyPr wrap="square">
            <a:spAutoFit/>
          </a:bodyPr>
          <a:lstStyle/>
          <a:p>
            <a:pPr marL="12700">
              <a:lnSpc>
                <a:spcPct val="100000"/>
              </a:lnSpc>
              <a:spcBef>
                <a:spcPts val="409"/>
              </a:spcBef>
            </a:pPr>
            <a:r>
              <a:rPr lang="en-GB" sz="3200" dirty="0">
                <a:latin typeface="Open Sans Light" pitchFamily="2" charset="0"/>
                <a:ea typeface="Open Sans Light" pitchFamily="2" charset="0"/>
                <a:cs typeface="Open Sans Light" pitchFamily="2" charset="0"/>
              </a:rPr>
              <a:t>mean salary = £20,000</a:t>
            </a:r>
          </a:p>
        </p:txBody>
      </p:sp>
      <p:pic>
        <p:nvPicPr>
          <p:cNvPr id="31" name="Graphic 30">
            <a:extLst>
              <a:ext uri="{FF2B5EF4-FFF2-40B4-BE49-F238E27FC236}">
                <a16:creationId xmlns:a16="http://schemas.microsoft.com/office/drawing/2014/main" id="{F9BF7765-21F9-7F28-B6B6-CD81C7E14E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10401" y="2925763"/>
            <a:ext cx="1303811" cy="1303811"/>
          </a:xfrm>
          <a:prstGeom prst="rect">
            <a:avLst/>
          </a:prstGeom>
        </p:spPr>
      </p:pic>
      <p:pic>
        <p:nvPicPr>
          <p:cNvPr id="32" name="Graphic 31">
            <a:extLst>
              <a:ext uri="{FF2B5EF4-FFF2-40B4-BE49-F238E27FC236}">
                <a16:creationId xmlns:a16="http://schemas.microsoft.com/office/drawing/2014/main" id="{068DFAFA-45C9-F229-A3FC-D54480298D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87328" y="2905632"/>
            <a:ext cx="1303811" cy="1303811"/>
          </a:xfrm>
          <a:prstGeom prst="rect">
            <a:avLst/>
          </a:prstGeom>
        </p:spPr>
      </p:pic>
      <p:pic>
        <p:nvPicPr>
          <p:cNvPr id="33" name="Graphic 32">
            <a:extLst>
              <a:ext uri="{FF2B5EF4-FFF2-40B4-BE49-F238E27FC236}">
                <a16:creationId xmlns:a16="http://schemas.microsoft.com/office/drawing/2014/main" id="{AF90C730-517C-1938-0F1D-F5E6436C75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27954" y="2925762"/>
            <a:ext cx="1303811" cy="1303811"/>
          </a:xfrm>
          <a:prstGeom prst="rect">
            <a:avLst/>
          </a:prstGeom>
        </p:spPr>
      </p:pic>
      <p:sp>
        <p:nvSpPr>
          <p:cNvPr id="34" name="Rectangle 33">
            <a:extLst>
              <a:ext uri="{FF2B5EF4-FFF2-40B4-BE49-F238E27FC236}">
                <a16:creationId xmlns:a16="http://schemas.microsoft.com/office/drawing/2014/main" id="{41205465-8E8F-8556-A8AC-CC8082842918}"/>
              </a:ext>
            </a:extLst>
          </p:cNvPr>
          <p:cNvSpPr/>
          <p:nvPr/>
        </p:nvSpPr>
        <p:spPr>
          <a:xfrm>
            <a:off x="6604647" y="3213275"/>
            <a:ext cx="312430" cy="769441"/>
          </a:xfrm>
          <a:prstGeom prst="rect">
            <a:avLst/>
          </a:prstGeom>
          <a:noFill/>
        </p:spPr>
        <p:txBody>
          <a:bodyPr wrap="squar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9</a:t>
            </a:r>
          </a:p>
        </p:txBody>
      </p:sp>
      <p:sp>
        <p:nvSpPr>
          <p:cNvPr id="35" name="Rectangle 34">
            <a:extLst>
              <a:ext uri="{FF2B5EF4-FFF2-40B4-BE49-F238E27FC236}">
                <a16:creationId xmlns:a16="http://schemas.microsoft.com/office/drawing/2014/main" id="{42CA0F42-FEC7-E538-7007-B21FDC54D68D}"/>
              </a:ext>
            </a:extLst>
          </p:cNvPr>
          <p:cNvSpPr/>
          <p:nvPr/>
        </p:nvSpPr>
        <p:spPr>
          <a:xfrm>
            <a:off x="7426169" y="3237227"/>
            <a:ext cx="1204375"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13</a:t>
            </a:r>
          </a:p>
        </p:txBody>
      </p:sp>
      <p:sp>
        <p:nvSpPr>
          <p:cNvPr id="36" name="Rectangle 35">
            <a:extLst>
              <a:ext uri="{FF2B5EF4-FFF2-40B4-BE49-F238E27FC236}">
                <a16:creationId xmlns:a16="http://schemas.microsoft.com/office/drawing/2014/main" id="{F855EA82-5FD1-6224-8B8C-087850E82E4B}"/>
              </a:ext>
            </a:extLst>
          </p:cNvPr>
          <p:cNvSpPr/>
          <p:nvPr/>
        </p:nvSpPr>
        <p:spPr>
          <a:xfrm>
            <a:off x="8843831" y="3274830"/>
            <a:ext cx="91440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20</a:t>
            </a:r>
          </a:p>
        </p:txBody>
      </p:sp>
      <p:pic>
        <p:nvPicPr>
          <p:cNvPr id="37" name="Graphic 36">
            <a:extLst>
              <a:ext uri="{FF2B5EF4-FFF2-40B4-BE49-F238E27FC236}">
                <a16:creationId xmlns:a16="http://schemas.microsoft.com/office/drawing/2014/main" id="{6E3588F0-B440-142B-2EC0-2E4DE08032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68656" y="2925762"/>
            <a:ext cx="1303811" cy="1303811"/>
          </a:xfrm>
          <a:prstGeom prst="rect">
            <a:avLst/>
          </a:prstGeom>
        </p:spPr>
      </p:pic>
      <p:sp>
        <p:nvSpPr>
          <p:cNvPr id="38" name="Rectangle 37">
            <a:extLst>
              <a:ext uri="{FF2B5EF4-FFF2-40B4-BE49-F238E27FC236}">
                <a16:creationId xmlns:a16="http://schemas.microsoft.com/office/drawing/2014/main" id="{61777506-E6FE-E629-E611-C5FB961478FB}"/>
              </a:ext>
            </a:extLst>
          </p:cNvPr>
          <p:cNvSpPr/>
          <p:nvPr/>
        </p:nvSpPr>
        <p:spPr>
          <a:xfrm>
            <a:off x="10055720" y="3274830"/>
            <a:ext cx="91440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6</a:t>
            </a:r>
          </a:p>
        </p:txBody>
      </p:sp>
      <p:pic>
        <p:nvPicPr>
          <p:cNvPr id="39" name="Graphic 38">
            <a:extLst>
              <a:ext uri="{FF2B5EF4-FFF2-40B4-BE49-F238E27FC236}">
                <a16:creationId xmlns:a16="http://schemas.microsoft.com/office/drawing/2014/main" id="{20A369F2-BE8F-DA02-4BDB-22F0EF7B24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84883" y="4378901"/>
            <a:ext cx="1303811" cy="1303811"/>
          </a:xfrm>
          <a:prstGeom prst="rect">
            <a:avLst/>
          </a:prstGeom>
        </p:spPr>
      </p:pic>
      <p:sp>
        <p:nvSpPr>
          <p:cNvPr id="40" name="Rectangle 39">
            <a:extLst>
              <a:ext uri="{FF2B5EF4-FFF2-40B4-BE49-F238E27FC236}">
                <a16:creationId xmlns:a16="http://schemas.microsoft.com/office/drawing/2014/main" id="{668F3B32-DB96-726F-9B5C-A6B92C6A53ED}"/>
              </a:ext>
            </a:extLst>
          </p:cNvPr>
          <p:cNvSpPr/>
          <p:nvPr/>
        </p:nvSpPr>
        <p:spPr>
          <a:xfrm>
            <a:off x="8623724" y="4710496"/>
            <a:ext cx="1204375"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12</a:t>
            </a:r>
          </a:p>
        </p:txBody>
      </p:sp>
      <p:sp>
        <p:nvSpPr>
          <p:cNvPr id="42" name="TextBox 41">
            <a:extLst>
              <a:ext uri="{FF2B5EF4-FFF2-40B4-BE49-F238E27FC236}">
                <a16:creationId xmlns:a16="http://schemas.microsoft.com/office/drawing/2014/main" id="{D5B05632-6CA7-F421-B97D-3B4DCC5ACCF2}"/>
              </a:ext>
            </a:extLst>
          </p:cNvPr>
          <p:cNvSpPr txBox="1"/>
          <p:nvPr/>
        </p:nvSpPr>
        <p:spPr>
          <a:xfrm>
            <a:off x="7154712" y="4772051"/>
            <a:ext cx="1659969" cy="584775"/>
          </a:xfrm>
          <a:prstGeom prst="rect">
            <a:avLst/>
          </a:prstGeom>
          <a:noFill/>
        </p:spPr>
        <p:txBody>
          <a:bodyPr wrap="square">
            <a:spAutoFit/>
          </a:bodyPr>
          <a:lstStyle/>
          <a:p>
            <a:r>
              <a:rPr lang="en-GB" sz="3200" dirty="0">
                <a:latin typeface="Open Sans Light" pitchFamily="2" charset="0"/>
                <a:ea typeface="Open Sans Light" pitchFamily="2" charset="0"/>
                <a:cs typeface="Open Sans Light" pitchFamily="2" charset="0"/>
              </a:rPr>
              <a:t>mean =</a:t>
            </a:r>
            <a:endParaRPr lang="en-GB" sz="3200" dirty="0"/>
          </a:p>
        </p:txBody>
      </p:sp>
    </p:spTree>
    <p:extLst>
      <p:ext uri="{BB962C8B-B14F-4D97-AF65-F5344CB8AC3E}">
        <p14:creationId xmlns:p14="http://schemas.microsoft.com/office/powerpoint/2010/main" val="297419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MEDIAN</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1587413"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The </a:t>
            </a:r>
            <a:r>
              <a:rPr lang="en-GB" sz="2800" spc="-45" dirty="0">
                <a:latin typeface="Open Sans" pitchFamily="2" charset="0"/>
                <a:ea typeface="Open Sans" pitchFamily="2" charset="0"/>
                <a:cs typeface="Open Sans" pitchFamily="2" charset="0"/>
              </a:rPr>
              <a:t>measure</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 </a:t>
            </a:r>
            <a:r>
              <a:rPr lang="en-GB" sz="2800" spc="-20" dirty="0">
                <a:latin typeface="Open Sans" pitchFamily="2" charset="0"/>
                <a:ea typeface="Open Sans" pitchFamily="2" charset="0"/>
                <a:cs typeface="Open Sans" pitchFamily="2" charset="0"/>
              </a:rPr>
              <a:t>centre</a:t>
            </a:r>
            <a:r>
              <a:rPr lang="en-GB" sz="2800" dirty="0">
                <a:latin typeface="Open Sans" pitchFamily="2" charset="0"/>
                <a:ea typeface="Open Sans" pitchFamily="2" charset="0"/>
                <a:cs typeface="Open Sans" pitchFamily="2" charset="0"/>
              </a:rPr>
              <a:t> that is the middle value when the data values are arranged in increasing or decreasing order</a:t>
            </a:r>
            <a:r>
              <a:rPr lang="en-GB" sz="2800" spc="-10" dirty="0">
                <a:latin typeface="Open Sans" pitchFamily="2" charset="0"/>
                <a:ea typeface="Open Sans" pitchFamily="2" charset="0"/>
                <a:cs typeface="Open Sans" pitchFamily="2" charset="0"/>
              </a:rPr>
              <a:t>.</a:t>
            </a:r>
            <a:endParaRPr lang="en-GB" sz="2800" spc="-15" dirty="0">
              <a:latin typeface="Open Sans" pitchFamily="2" charset="0"/>
              <a:ea typeface="Open Sans" pitchFamily="2" charset="0"/>
              <a:cs typeface="Open Sans" pitchFamily="2" charset="0"/>
            </a:endParaRPr>
          </a:p>
        </p:txBody>
      </p:sp>
      <p:sp>
        <p:nvSpPr>
          <p:cNvPr id="3" name="TextBox 2">
            <a:extLst>
              <a:ext uri="{FF2B5EF4-FFF2-40B4-BE49-F238E27FC236}">
                <a16:creationId xmlns:a16="http://schemas.microsoft.com/office/drawing/2014/main" id="{2E6894B4-EB0B-C2D7-257B-B50EE3CAFF3D}"/>
              </a:ext>
            </a:extLst>
          </p:cNvPr>
          <p:cNvSpPr txBox="1"/>
          <p:nvPr/>
        </p:nvSpPr>
        <p:spPr>
          <a:xfrm>
            <a:off x="392430" y="2744648"/>
            <a:ext cx="11587413" cy="1436419"/>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Properties</a:t>
            </a:r>
            <a:r>
              <a:rPr lang="en-GB" sz="2800" b="1" spc="25"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of</a:t>
            </a:r>
            <a:r>
              <a:rPr lang="en-GB" sz="2800" b="1" spc="30"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the</a:t>
            </a:r>
            <a:r>
              <a:rPr lang="en-GB" sz="2800" b="1" spc="30" dirty="0">
                <a:latin typeface="Open Sans Light" pitchFamily="2" charset="0"/>
                <a:ea typeface="Open Sans Light" pitchFamily="2" charset="0"/>
                <a:cs typeface="Open Sans Light" pitchFamily="2" charset="0"/>
              </a:rPr>
              <a:t> </a:t>
            </a:r>
            <a:r>
              <a:rPr lang="en-GB" sz="2800" b="1" spc="-10" dirty="0">
                <a:latin typeface="Open Sans Light" pitchFamily="2" charset="0"/>
                <a:ea typeface="Open Sans Light" pitchFamily="2" charset="0"/>
                <a:cs typeface="Open Sans Light" pitchFamily="2" charset="0"/>
              </a:rPr>
              <a:t>median:</a:t>
            </a:r>
            <a:endParaRPr lang="en-GB" sz="2800" b="1" dirty="0">
              <a:latin typeface="Open Sans Light" pitchFamily="2" charset="0"/>
              <a:ea typeface="Open Sans Light" pitchFamily="2" charset="0"/>
              <a:cs typeface="Open Sans Light" pitchFamily="2" charset="0"/>
            </a:endParaRP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Does not change by large amounts when a few extreme values are added. </a:t>
            </a: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Does not use every data value</a:t>
            </a:r>
            <a:endParaRPr lang="en-GB" sz="2400" dirty="0">
              <a:latin typeface="Open Sans Light" pitchFamily="2" charset="0"/>
              <a:ea typeface="Open Sans Light" pitchFamily="2" charset="0"/>
              <a:cs typeface="Open Sans Light"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080055-3C5F-2450-295A-73530D6CA6C8}"/>
                  </a:ext>
                </a:extLst>
              </p:cNvPr>
              <p:cNvSpPr txBox="1"/>
              <p:nvPr/>
            </p:nvSpPr>
            <p:spPr>
              <a:xfrm>
                <a:off x="392430" y="4452574"/>
                <a:ext cx="11587413" cy="1513619"/>
              </a:xfrm>
              <a:prstGeom prst="rect">
                <a:avLst/>
              </a:prstGeom>
              <a:solidFill>
                <a:srgbClr val="0A7536"/>
              </a:solidFill>
            </p:spPr>
            <p:txBody>
              <a:bodyPr wrap="square">
                <a:spAutoFit/>
              </a:bodyPr>
              <a:lstStyle/>
              <a:p>
                <a:pPr marL="12700">
                  <a:lnSpc>
                    <a:spcPct val="100000"/>
                  </a:lnSpc>
                  <a:spcBef>
                    <a:spcPts val="409"/>
                  </a:spcBef>
                </a:pPr>
                <a:r>
                  <a:rPr lang="en-GB" sz="2000" spc="-15" dirty="0">
                    <a:latin typeface="Open Sans" pitchFamily="2" charset="0"/>
                    <a:ea typeface="Open Sans" pitchFamily="2" charset="0"/>
                    <a:cs typeface="Open Sans" pitchFamily="2" charset="0"/>
                  </a:rPr>
                  <a:t>Let X = (x</a:t>
                </a:r>
                <a:r>
                  <a:rPr lang="en-GB" sz="2000" spc="-15" baseline="-25000" dirty="0">
                    <a:latin typeface="Open Sans" pitchFamily="2" charset="0"/>
                    <a:ea typeface="Open Sans" pitchFamily="2" charset="0"/>
                    <a:cs typeface="Open Sans" pitchFamily="2" charset="0"/>
                  </a:rPr>
                  <a:t>1</a:t>
                </a:r>
                <a:r>
                  <a:rPr lang="en-GB" sz="2000" spc="-15" dirty="0">
                    <a:latin typeface="Open Sans" pitchFamily="2" charset="0"/>
                    <a:ea typeface="Open Sans" pitchFamily="2" charset="0"/>
                    <a:cs typeface="Open Sans" pitchFamily="2" charset="0"/>
                  </a:rPr>
                  <a:t>,…, </a:t>
                </a:r>
                <a:r>
                  <a:rPr lang="en-GB" sz="2000" spc="-15" dirty="0" err="1">
                    <a:latin typeface="Open Sans" pitchFamily="2" charset="0"/>
                    <a:ea typeface="Open Sans" pitchFamily="2" charset="0"/>
                    <a:cs typeface="Open Sans" pitchFamily="2" charset="0"/>
                  </a:rPr>
                  <a:t>x</a:t>
                </a:r>
                <a:r>
                  <a:rPr lang="en-GB" sz="2000" spc="-15" baseline="-25000" dirty="0" err="1">
                    <a:latin typeface="Open Sans" pitchFamily="2" charset="0"/>
                    <a:ea typeface="Open Sans" pitchFamily="2" charset="0"/>
                    <a:cs typeface="Open Sans" pitchFamily="2" charset="0"/>
                  </a:rPr>
                  <a:t>n</a:t>
                </a:r>
                <a:r>
                  <a:rPr lang="en-GB" sz="2000" spc="-15" dirty="0">
                    <a:latin typeface="Open Sans" pitchFamily="2" charset="0"/>
                    <a:ea typeface="Open Sans" pitchFamily="2" charset="0"/>
                    <a:cs typeface="Open Sans" pitchFamily="2" charset="0"/>
                  </a:rPr>
                  <a:t>) be a sample of size n drawn from the population. To find the median (</a:t>
                </a:r>
                <a14:m>
                  <m:oMath xmlns:m="http://schemas.openxmlformats.org/officeDocument/2006/math">
                    <m:acc>
                      <m:accPr>
                        <m:chr m:val="̃"/>
                        <m:ctrlPr>
                          <a:rPr lang="en-GB" sz="2000" i="1" spc="-15" smtClean="0">
                            <a:latin typeface="Cambria Math" panose="02040503050406030204" pitchFamily="18" charset="0"/>
                            <a:ea typeface="Open Sans" pitchFamily="2" charset="0"/>
                            <a:cs typeface="Open Sans" pitchFamily="2" charset="0"/>
                          </a:rPr>
                        </m:ctrlPr>
                      </m:accPr>
                      <m:e>
                        <m:r>
                          <a:rPr lang="en-GB" sz="2000" b="0" i="1" spc="-15" smtClean="0">
                            <a:latin typeface="Cambria Math" panose="02040503050406030204" pitchFamily="18" charset="0"/>
                            <a:ea typeface="Open Sans" pitchFamily="2" charset="0"/>
                            <a:cs typeface="Open Sans" pitchFamily="2" charset="0"/>
                          </a:rPr>
                          <m:t>𝑥</m:t>
                        </m:r>
                      </m:e>
                    </m:acc>
                  </m:oMath>
                </a14:m>
                <a:r>
                  <a:rPr lang="en-GB" sz="2000" spc="-15" dirty="0">
                    <a:latin typeface="Open Sans" pitchFamily="2" charset="0"/>
                    <a:ea typeface="Open Sans" pitchFamily="2" charset="0"/>
                    <a:cs typeface="Open Sans" pitchFamily="2" charset="0"/>
                  </a:rPr>
                  <a:t>) we:</a:t>
                </a:r>
              </a:p>
              <a:p>
                <a:pPr marL="469900" indent="-457200">
                  <a:lnSpc>
                    <a:spcPct val="100000"/>
                  </a:lnSpc>
                  <a:spcBef>
                    <a:spcPts val="409"/>
                  </a:spcBef>
                  <a:buFont typeface="+mj-lt"/>
                  <a:buAutoNum type="arabicPeriod"/>
                </a:pPr>
                <a:r>
                  <a:rPr lang="en-GB" sz="2000" spc="-15" dirty="0">
                    <a:latin typeface="Open Sans Light" pitchFamily="2" charset="0"/>
                    <a:ea typeface="Open Sans Light" pitchFamily="2" charset="0"/>
                    <a:cs typeface="Open Sans Light" pitchFamily="2" charset="0"/>
                  </a:rPr>
                  <a:t>Sort the values x</a:t>
                </a:r>
                <a:r>
                  <a:rPr lang="en-GB" sz="2000" spc="-15" baseline="-25000" dirty="0">
                    <a:latin typeface="Open Sans Light" pitchFamily="2" charset="0"/>
                    <a:ea typeface="Open Sans Light" pitchFamily="2" charset="0"/>
                    <a:cs typeface="Open Sans Light" pitchFamily="2" charset="0"/>
                  </a:rPr>
                  <a:t>1</a:t>
                </a:r>
                <a:r>
                  <a:rPr lang="en-GB" sz="2000" spc="-15" dirty="0">
                    <a:latin typeface="Open Sans Light" pitchFamily="2" charset="0"/>
                    <a:ea typeface="Open Sans Light" pitchFamily="2" charset="0"/>
                    <a:cs typeface="Open Sans Light" pitchFamily="2" charset="0"/>
                  </a:rPr>
                  <a:t>, . . . , </a:t>
                </a:r>
                <a:r>
                  <a:rPr lang="en-GB" sz="2000" spc="-15" dirty="0" err="1">
                    <a:latin typeface="Open Sans Light" pitchFamily="2" charset="0"/>
                    <a:ea typeface="Open Sans Light" pitchFamily="2" charset="0"/>
                    <a:cs typeface="Open Sans Light" pitchFamily="2" charset="0"/>
                  </a:rPr>
                  <a:t>x</a:t>
                </a:r>
                <a:r>
                  <a:rPr lang="en-GB" sz="2000" spc="-15" baseline="-25000" dirty="0" err="1">
                    <a:latin typeface="Open Sans Light" pitchFamily="2" charset="0"/>
                    <a:ea typeface="Open Sans Light" pitchFamily="2" charset="0"/>
                    <a:cs typeface="Open Sans Light" pitchFamily="2" charset="0"/>
                  </a:rPr>
                  <a:t>n</a:t>
                </a:r>
                <a:r>
                  <a:rPr lang="en-GB" sz="2000" spc="-15" dirty="0">
                    <a:latin typeface="Open Sans Light" pitchFamily="2" charset="0"/>
                    <a:ea typeface="Open Sans Light" pitchFamily="2" charset="0"/>
                    <a:cs typeface="Open Sans Light" pitchFamily="2" charset="0"/>
                  </a:rPr>
                  <a:t> in increasing (or decreasing) order.</a:t>
                </a:r>
              </a:p>
              <a:p>
                <a:pPr marL="469900" indent="-457200">
                  <a:lnSpc>
                    <a:spcPct val="100000"/>
                  </a:lnSpc>
                  <a:spcBef>
                    <a:spcPts val="409"/>
                  </a:spcBef>
                  <a:buFont typeface="+mj-lt"/>
                  <a:buAutoNum type="arabicPeriod"/>
                </a:pPr>
                <a:r>
                  <a:rPr lang="en-GB" sz="2000" spc="-15" dirty="0">
                    <a:latin typeface="Open Sans Light" pitchFamily="2" charset="0"/>
                    <a:ea typeface="Open Sans Light" pitchFamily="2" charset="0"/>
                    <a:cs typeface="Open Sans Light" pitchFamily="2" charset="0"/>
                  </a:rPr>
                  <a:t>If n is </a:t>
                </a:r>
                <a:r>
                  <a:rPr lang="en-GB" sz="2000" b="1" spc="-15" dirty="0">
                    <a:latin typeface="Open Sans Light" pitchFamily="2" charset="0"/>
                    <a:ea typeface="Open Sans Light" pitchFamily="2" charset="0"/>
                    <a:cs typeface="Open Sans Light" pitchFamily="2" charset="0"/>
                  </a:rPr>
                  <a:t>odd</a:t>
                </a:r>
                <a:r>
                  <a:rPr lang="en-GB" sz="2000" spc="-15" dirty="0">
                    <a:latin typeface="Open Sans Light" pitchFamily="2" charset="0"/>
                    <a:ea typeface="Open Sans Light" pitchFamily="2" charset="0"/>
                    <a:cs typeface="Open Sans Light" pitchFamily="2" charset="0"/>
                  </a:rPr>
                  <a:t>, we take the value that is in the middle of the sorted sample</a:t>
                </a:r>
              </a:p>
              <a:p>
                <a:pPr marL="469900" indent="-457200">
                  <a:spcBef>
                    <a:spcPts val="409"/>
                  </a:spcBef>
                  <a:buFont typeface="+mj-lt"/>
                  <a:buAutoNum type="arabicPeriod"/>
                </a:pPr>
                <a:r>
                  <a:rPr lang="en-GB" sz="2000" dirty="0">
                    <a:latin typeface="Open Sans Light" pitchFamily="2" charset="0"/>
                    <a:ea typeface="Open Sans Light" pitchFamily="2" charset="0"/>
                    <a:cs typeface="Open Sans Light" pitchFamily="2" charset="0"/>
                  </a:rPr>
                  <a:t>If</a:t>
                </a:r>
                <a:r>
                  <a:rPr lang="en-GB" sz="2000" spc="10" dirty="0">
                    <a:latin typeface="Open Sans Light" pitchFamily="2" charset="0"/>
                    <a:ea typeface="Open Sans Light" pitchFamily="2" charset="0"/>
                    <a:cs typeface="Open Sans Light" pitchFamily="2" charset="0"/>
                  </a:rPr>
                  <a:t> n</a:t>
                </a:r>
                <a:r>
                  <a:rPr lang="en-GB" sz="2000" i="1" spc="60" dirty="0">
                    <a:latin typeface="Open Sans Light" pitchFamily="2" charset="0"/>
                    <a:ea typeface="Open Sans Light" pitchFamily="2" charset="0"/>
                    <a:cs typeface="Open Sans Light" pitchFamily="2" charset="0"/>
                  </a:rPr>
                  <a:t> </a:t>
                </a:r>
                <a:r>
                  <a:rPr lang="en-GB" sz="2000" dirty="0">
                    <a:latin typeface="Open Sans Light" pitchFamily="2" charset="0"/>
                    <a:ea typeface="Open Sans Light" pitchFamily="2" charset="0"/>
                    <a:cs typeface="Open Sans Light" pitchFamily="2" charset="0"/>
                  </a:rPr>
                  <a:t>is</a:t>
                </a:r>
                <a:r>
                  <a:rPr lang="en-GB" sz="2000" spc="15" dirty="0">
                    <a:latin typeface="Open Sans Light" pitchFamily="2" charset="0"/>
                    <a:ea typeface="Open Sans Light" pitchFamily="2" charset="0"/>
                    <a:cs typeface="Open Sans Light" pitchFamily="2" charset="0"/>
                  </a:rPr>
                  <a:t> </a:t>
                </a:r>
                <a:r>
                  <a:rPr lang="en-GB" sz="2000" b="1" spc="-35" dirty="0">
                    <a:latin typeface="Open Sans Light" pitchFamily="2" charset="0"/>
                    <a:ea typeface="Open Sans Light" pitchFamily="2" charset="0"/>
                    <a:cs typeface="Open Sans Light" pitchFamily="2" charset="0"/>
                  </a:rPr>
                  <a:t>even</a:t>
                </a:r>
                <a:r>
                  <a:rPr lang="en-GB" sz="2000" spc="-35" dirty="0">
                    <a:latin typeface="Open Sans Light" pitchFamily="2" charset="0"/>
                    <a:ea typeface="Open Sans Light" pitchFamily="2" charset="0"/>
                    <a:cs typeface="Open Sans Light" pitchFamily="2" charset="0"/>
                  </a:rPr>
                  <a:t>,</a:t>
                </a:r>
                <a:r>
                  <a:rPr lang="en-GB" sz="2000" spc="15" dirty="0">
                    <a:latin typeface="Open Sans Light" pitchFamily="2" charset="0"/>
                    <a:ea typeface="Open Sans Light" pitchFamily="2" charset="0"/>
                    <a:cs typeface="Open Sans Light" pitchFamily="2" charset="0"/>
                  </a:rPr>
                  <a:t> </a:t>
                </a:r>
                <a:r>
                  <a:rPr lang="en-GB" sz="2000" spc="-40" dirty="0">
                    <a:latin typeface="Open Sans Light" pitchFamily="2" charset="0"/>
                    <a:ea typeface="Open Sans Light" pitchFamily="2" charset="0"/>
                    <a:cs typeface="Open Sans Light" pitchFamily="2" charset="0"/>
                  </a:rPr>
                  <a:t>we</a:t>
                </a:r>
                <a:r>
                  <a:rPr lang="en-GB" sz="2000" spc="10" dirty="0">
                    <a:latin typeface="Open Sans Light" pitchFamily="2" charset="0"/>
                    <a:ea typeface="Open Sans Light" pitchFamily="2" charset="0"/>
                    <a:cs typeface="Open Sans Light" pitchFamily="2" charset="0"/>
                  </a:rPr>
                  <a:t> </a:t>
                </a:r>
                <a:r>
                  <a:rPr lang="en-GB" sz="2000" dirty="0">
                    <a:latin typeface="Open Sans Light" pitchFamily="2" charset="0"/>
                    <a:ea typeface="Open Sans Light" pitchFamily="2" charset="0"/>
                    <a:cs typeface="Open Sans Light" pitchFamily="2" charset="0"/>
                  </a:rPr>
                  <a:t>find</a:t>
                </a:r>
                <a:r>
                  <a:rPr lang="en-GB" sz="2000" spc="15" dirty="0">
                    <a:latin typeface="Open Sans Light" pitchFamily="2" charset="0"/>
                    <a:ea typeface="Open Sans Light" pitchFamily="2" charset="0"/>
                    <a:cs typeface="Open Sans Light" pitchFamily="2" charset="0"/>
                  </a:rPr>
                  <a:t> </a:t>
                </a:r>
                <a:r>
                  <a:rPr lang="en-GB" sz="2000" dirty="0">
                    <a:latin typeface="Open Sans Light" pitchFamily="2" charset="0"/>
                    <a:ea typeface="Open Sans Light" pitchFamily="2" charset="0"/>
                    <a:cs typeface="Open Sans Light" pitchFamily="2" charset="0"/>
                  </a:rPr>
                  <a:t>the</a:t>
                </a:r>
                <a:r>
                  <a:rPr lang="en-GB" sz="2000" spc="15" dirty="0">
                    <a:latin typeface="Open Sans Light" pitchFamily="2" charset="0"/>
                    <a:ea typeface="Open Sans Light" pitchFamily="2" charset="0"/>
                    <a:cs typeface="Open Sans Light" pitchFamily="2" charset="0"/>
                  </a:rPr>
                  <a:t> </a:t>
                </a:r>
                <a:r>
                  <a:rPr lang="en-GB" sz="2000" spc="-30" dirty="0">
                    <a:latin typeface="Open Sans Light" pitchFamily="2" charset="0"/>
                    <a:ea typeface="Open Sans Light" pitchFamily="2" charset="0"/>
                    <a:cs typeface="Open Sans Light" pitchFamily="2" charset="0"/>
                  </a:rPr>
                  <a:t>mean</a:t>
                </a:r>
                <a:r>
                  <a:rPr lang="en-GB" sz="2000" spc="15" dirty="0">
                    <a:latin typeface="Open Sans Light" pitchFamily="2" charset="0"/>
                    <a:ea typeface="Open Sans Light" pitchFamily="2" charset="0"/>
                    <a:cs typeface="Open Sans Light" pitchFamily="2" charset="0"/>
                  </a:rPr>
                  <a:t> </a:t>
                </a:r>
                <a:r>
                  <a:rPr lang="en-GB" sz="2000" dirty="0">
                    <a:latin typeface="Open Sans Light" pitchFamily="2" charset="0"/>
                    <a:ea typeface="Open Sans Light" pitchFamily="2" charset="0"/>
                    <a:cs typeface="Open Sans Light" pitchFamily="2" charset="0"/>
                  </a:rPr>
                  <a:t>of</a:t>
                </a:r>
                <a:r>
                  <a:rPr lang="en-GB" sz="2000" spc="15" dirty="0">
                    <a:latin typeface="Open Sans Light" pitchFamily="2" charset="0"/>
                    <a:ea typeface="Open Sans Light" pitchFamily="2" charset="0"/>
                    <a:cs typeface="Open Sans Light" pitchFamily="2" charset="0"/>
                  </a:rPr>
                  <a:t> </a:t>
                </a:r>
                <a:r>
                  <a:rPr lang="en-GB" sz="2000" dirty="0">
                    <a:latin typeface="Open Sans Light" pitchFamily="2" charset="0"/>
                    <a:ea typeface="Open Sans Light" pitchFamily="2" charset="0"/>
                    <a:cs typeface="Open Sans Light" pitchFamily="2" charset="0"/>
                  </a:rPr>
                  <a:t>the</a:t>
                </a:r>
                <a:r>
                  <a:rPr lang="en-GB" sz="2000" spc="10" dirty="0">
                    <a:latin typeface="Open Sans Light" pitchFamily="2" charset="0"/>
                    <a:ea typeface="Open Sans Light" pitchFamily="2" charset="0"/>
                    <a:cs typeface="Open Sans Light" pitchFamily="2" charset="0"/>
                  </a:rPr>
                  <a:t> </a:t>
                </a:r>
                <a:r>
                  <a:rPr lang="en-GB" sz="2000" dirty="0">
                    <a:latin typeface="Open Sans Light" pitchFamily="2" charset="0"/>
                    <a:ea typeface="Open Sans Light" pitchFamily="2" charset="0"/>
                    <a:cs typeface="Open Sans Light" pitchFamily="2" charset="0"/>
                  </a:rPr>
                  <a:t>two</a:t>
                </a:r>
                <a:r>
                  <a:rPr lang="en-GB" sz="2000" spc="15" dirty="0">
                    <a:latin typeface="Open Sans Light" pitchFamily="2" charset="0"/>
                    <a:ea typeface="Open Sans Light" pitchFamily="2" charset="0"/>
                    <a:cs typeface="Open Sans Light" pitchFamily="2" charset="0"/>
                  </a:rPr>
                  <a:t> </a:t>
                </a:r>
                <a:r>
                  <a:rPr lang="en-GB" sz="2000" spc="-10" dirty="0">
                    <a:latin typeface="Open Sans Light" pitchFamily="2" charset="0"/>
                    <a:ea typeface="Open Sans Light" pitchFamily="2" charset="0"/>
                    <a:cs typeface="Open Sans Light" pitchFamily="2" charset="0"/>
                  </a:rPr>
                  <a:t>middle</a:t>
                </a:r>
                <a:r>
                  <a:rPr lang="en-GB" sz="2000" spc="15" dirty="0">
                    <a:latin typeface="Open Sans Light" pitchFamily="2" charset="0"/>
                    <a:ea typeface="Open Sans Light" pitchFamily="2" charset="0"/>
                    <a:cs typeface="Open Sans Light" pitchFamily="2" charset="0"/>
                  </a:rPr>
                  <a:t> </a:t>
                </a:r>
                <a:r>
                  <a:rPr lang="en-GB" sz="2000" spc="-35" dirty="0">
                    <a:latin typeface="Open Sans Light" pitchFamily="2" charset="0"/>
                    <a:ea typeface="Open Sans Light" pitchFamily="2" charset="0"/>
                    <a:cs typeface="Open Sans Light" pitchFamily="2" charset="0"/>
                  </a:rPr>
                  <a:t>values</a:t>
                </a:r>
                <a:r>
                  <a:rPr lang="en-GB" sz="2000" spc="15" dirty="0">
                    <a:latin typeface="Open Sans Light" pitchFamily="2" charset="0"/>
                    <a:ea typeface="Open Sans Light" pitchFamily="2" charset="0"/>
                    <a:cs typeface="Open Sans Light" pitchFamily="2" charset="0"/>
                  </a:rPr>
                  <a:t> </a:t>
                </a:r>
                <a:r>
                  <a:rPr lang="en-GB" sz="2000" dirty="0">
                    <a:latin typeface="Open Sans Light" pitchFamily="2" charset="0"/>
                    <a:ea typeface="Open Sans Light" pitchFamily="2" charset="0"/>
                    <a:cs typeface="Open Sans Light" pitchFamily="2" charset="0"/>
                  </a:rPr>
                  <a:t>of</a:t>
                </a:r>
                <a:r>
                  <a:rPr lang="en-GB" sz="2000" spc="10" dirty="0">
                    <a:latin typeface="Open Sans Light" pitchFamily="2" charset="0"/>
                    <a:ea typeface="Open Sans Light" pitchFamily="2" charset="0"/>
                    <a:cs typeface="Open Sans Light" pitchFamily="2" charset="0"/>
                  </a:rPr>
                  <a:t> </a:t>
                </a:r>
                <a:r>
                  <a:rPr lang="en-GB" sz="2000" dirty="0">
                    <a:latin typeface="Open Sans Light" pitchFamily="2" charset="0"/>
                    <a:ea typeface="Open Sans Light" pitchFamily="2" charset="0"/>
                    <a:cs typeface="Open Sans Light" pitchFamily="2" charset="0"/>
                  </a:rPr>
                  <a:t>the</a:t>
                </a:r>
                <a:r>
                  <a:rPr lang="en-GB" sz="2000" spc="15" dirty="0">
                    <a:latin typeface="Open Sans Light" pitchFamily="2" charset="0"/>
                    <a:ea typeface="Open Sans Light" pitchFamily="2" charset="0"/>
                    <a:cs typeface="Open Sans Light" pitchFamily="2" charset="0"/>
                  </a:rPr>
                  <a:t> </a:t>
                </a:r>
                <a:r>
                  <a:rPr lang="en-GB" sz="2000" spc="-25" dirty="0">
                    <a:latin typeface="Open Sans Light" pitchFamily="2" charset="0"/>
                    <a:ea typeface="Open Sans Light" pitchFamily="2" charset="0"/>
                    <a:cs typeface="Open Sans Light" pitchFamily="2" charset="0"/>
                  </a:rPr>
                  <a:t>sorted</a:t>
                </a:r>
                <a:r>
                  <a:rPr lang="en-GB" sz="2000" spc="15" dirty="0">
                    <a:latin typeface="Open Sans Light" pitchFamily="2" charset="0"/>
                    <a:ea typeface="Open Sans Light" pitchFamily="2" charset="0"/>
                    <a:cs typeface="Open Sans Light" pitchFamily="2" charset="0"/>
                  </a:rPr>
                  <a:t> </a:t>
                </a:r>
                <a:r>
                  <a:rPr lang="en-GB" sz="2000" spc="-10" dirty="0">
                    <a:latin typeface="Open Sans Light" pitchFamily="2" charset="0"/>
                    <a:ea typeface="Open Sans Light" pitchFamily="2" charset="0"/>
                    <a:cs typeface="Open Sans Light" pitchFamily="2" charset="0"/>
                  </a:rPr>
                  <a:t>sample.</a:t>
                </a:r>
                <a:endParaRPr lang="en-GB" sz="2000" dirty="0">
                  <a:latin typeface="Open Sans Light" pitchFamily="2" charset="0"/>
                  <a:ea typeface="Open Sans Light" pitchFamily="2" charset="0"/>
                  <a:cs typeface="Open Sans Light" pitchFamily="2" charset="0"/>
                </a:endParaRPr>
              </a:p>
            </p:txBody>
          </p:sp>
        </mc:Choice>
        <mc:Fallback xmlns="">
          <p:sp>
            <p:nvSpPr>
              <p:cNvPr id="4" name="TextBox 3">
                <a:extLst>
                  <a:ext uri="{FF2B5EF4-FFF2-40B4-BE49-F238E27FC236}">
                    <a16:creationId xmlns:a16="http://schemas.microsoft.com/office/drawing/2014/main" id="{12080055-3C5F-2450-295A-73530D6CA6C8}"/>
                  </a:ext>
                </a:extLst>
              </p:cNvPr>
              <p:cNvSpPr txBox="1">
                <a:spLocks noRot="1" noChangeAspect="1" noMove="1" noResize="1" noEditPoints="1" noAdjustHandles="1" noChangeArrowheads="1" noChangeShapeType="1" noTextEdit="1"/>
              </p:cNvSpPr>
              <p:nvPr/>
            </p:nvSpPr>
            <p:spPr>
              <a:xfrm>
                <a:off x="392430" y="4452574"/>
                <a:ext cx="11587413" cy="1513619"/>
              </a:xfrm>
              <a:prstGeom prst="rect">
                <a:avLst/>
              </a:prstGeom>
              <a:blipFill>
                <a:blip r:embed="rId5"/>
                <a:stretch>
                  <a:fillRect l="-631" t="-2008" b="-5622"/>
                </a:stretch>
              </a:blipFill>
            </p:spPr>
            <p:txBody>
              <a:bodyPr/>
              <a:lstStyle/>
              <a:p>
                <a:r>
                  <a:rPr lang="en-GB">
                    <a:noFill/>
                  </a:rPr>
                  <a:t> </a:t>
                </a:r>
              </a:p>
            </p:txBody>
          </p:sp>
        </mc:Fallback>
      </mc:AlternateContent>
    </p:spTree>
    <p:extLst>
      <p:ext uri="{BB962C8B-B14F-4D97-AF65-F5344CB8AC3E}">
        <p14:creationId xmlns:p14="http://schemas.microsoft.com/office/powerpoint/2010/main" val="244120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68699"/>
          </a:xfrm>
          <a:prstGeom prst="rect">
            <a:avLst/>
          </a:prstGeom>
        </p:spPr>
      </p:pic>
      <p:sp>
        <p:nvSpPr>
          <p:cNvPr id="10" name="TextBox 9">
            <a:extLst>
              <a:ext uri="{FF2B5EF4-FFF2-40B4-BE49-F238E27FC236}">
                <a16:creationId xmlns:a16="http://schemas.microsoft.com/office/drawing/2014/main" id="{93109A07-EBC6-A991-EAB4-49D13BADC3DD}"/>
              </a:ext>
            </a:extLst>
          </p:cNvPr>
          <p:cNvSpPr txBox="1"/>
          <p:nvPr/>
        </p:nvSpPr>
        <p:spPr>
          <a:xfrm>
            <a:off x="490185" y="1600200"/>
            <a:ext cx="8362950" cy="584775"/>
          </a:xfrm>
          <a:prstGeom prst="rect">
            <a:avLst/>
          </a:prstGeom>
          <a:noFill/>
        </p:spPr>
        <p:txBody>
          <a:bodyPr wrap="square">
            <a:spAutoFit/>
          </a:bodyPr>
          <a:lstStyle/>
          <a:p>
            <a:pPr marL="12700">
              <a:lnSpc>
                <a:spcPct val="100000"/>
              </a:lnSpc>
              <a:spcBef>
                <a:spcPts val="409"/>
              </a:spcBef>
            </a:pPr>
            <a:r>
              <a:rPr lang="en-GB" sz="3200" dirty="0">
                <a:latin typeface="Open Sans Light" pitchFamily="2" charset="0"/>
                <a:ea typeface="Open Sans Light" pitchFamily="2" charset="0"/>
                <a:cs typeface="Open Sans Light" pitchFamily="2" charset="0"/>
              </a:rPr>
              <a:t>median UK household size = 2 people</a:t>
            </a:r>
          </a:p>
        </p:txBody>
      </p:sp>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REVISITNG OUR EXAMPLES</a:t>
            </a:r>
          </a:p>
        </p:txBody>
      </p:sp>
      <p:pic>
        <p:nvPicPr>
          <p:cNvPr id="3" name="Graphic 2" descr="Man with solid fill">
            <a:extLst>
              <a:ext uri="{FF2B5EF4-FFF2-40B4-BE49-F238E27FC236}">
                <a16:creationId xmlns:a16="http://schemas.microsoft.com/office/drawing/2014/main" id="{F00BD159-6192-D644-74B2-7C405869B3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291" y="2826841"/>
            <a:ext cx="914400" cy="914400"/>
          </a:xfrm>
          <a:prstGeom prst="rect">
            <a:avLst/>
          </a:prstGeom>
        </p:spPr>
      </p:pic>
      <p:pic>
        <p:nvPicPr>
          <p:cNvPr id="5" name="Graphic 4" descr="Woman with solid fill">
            <a:extLst>
              <a:ext uri="{FF2B5EF4-FFF2-40B4-BE49-F238E27FC236}">
                <a16:creationId xmlns:a16="http://schemas.microsoft.com/office/drawing/2014/main" id="{2E10CEC0-A3D9-8657-0E11-AC81B9EB6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1583" y="2826841"/>
            <a:ext cx="914400" cy="914400"/>
          </a:xfrm>
          <a:prstGeom prst="rect">
            <a:avLst/>
          </a:prstGeom>
        </p:spPr>
      </p:pic>
      <p:pic>
        <p:nvPicPr>
          <p:cNvPr id="6" name="Graphic 5" descr="Man with solid fill">
            <a:extLst>
              <a:ext uri="{FF2B5EF4-FFF2-40B4-BE49-F238E27FC236}">
                <a16:creationId xmlns:a16="http://schemas.microsoft.com/office/drawing/2014/main" id="{56F623E1-2CE2-FA1B-9BBB-300187CF9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438" y="2826841"/>
            <a:ext cx="914400" cy="914400"/>
          </a:xfrm>
          <a:prstGeom prst="rect">
            <a:avLst/>
          </a:prstGeom>
        </p:spPr>
      </p:pic>
      <p:pic>
        <p:nvPicPr>
          <p:cNvPr id="7" name="Graphic 6" descr="Woman with solid fill">
            <a:extLst>
              <a:ext uri="{FF2B5EF4-FFF2-40B4-BE49-F238E27FC236}">
                <a16:creationId xmlns:a16="http://schemas.microsoft.com/office/drawing/2014/main" id="{0615F3AD-4349-0036-6076-113E3C80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1730" y="2826841"/>
            <a:ext cx="914400" cy="914400"/>
          </a:xfrm>
          <a:prstGeom prst="rect">
            <a:avLst/>
          </a:prstGeom>
        </p:spPr>
      </p:pic>
      <p:pic>
        <p:nvPicPr>
          <p:cNvPr id="11" name="Graphic 10" descr="Man with solid fill">
            <a:extLst>
              <a:ext uri="{FF2B5EF4-FFF2-40B4-BE49-F238E27FC236}">
                <a16:creationId xmlns:a16="http://schemas.microsoft.com/office/drawing/2014/main" id="{AC1ED6A5-17E6-EB84-5D66-91FE8CF41B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556" y="3741241"/>
            <a:ext cx="914400" cy="914400"/>
          </a:xfrm>
          <a:prstGeom prst="rect">
            <a:avLst/>
          </a:prstGeom>
        </p:spPr>
      </p:pic>
      <p:pic>
        <p:nvPicPr>
          <p:cNvPr id="12" name="Graphic 11" descr="Woman with solid fill">
            <a:extLst>
              <a:ext uri="{FF2B5EF4-FFF2-40B4-BE49-F238E27FC236}">
                <a16:creationId xmlns:a16="http://schemas.microsoft.com/office/drawing/2014/main" id="{5D50EF45-F1DC-90E7-910A-75E70C2FBB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848" y="3741241"/>
            <a:ext cx="914400" cy="914400"/>
          </a:xfrm>
          <a:prstGeom prst="rect">
            <a:avLst/>
          </a:prstGeom>
        </p:spPr>
      </p:pic>
      <p:pic>
        <p:nvPicPr>
          <p:cNvPr id="15" name="Graphic 14" descr="Man with solid fill">
            <a:extLst>
              <a:ext uri="{FF2B5EF4-FFF2-40B4-BE49-F238E27FC236}">
                <a16:creationId xmlns:a16="http://schemas.microsoft.com/office/drawing/2014/main" id="{7327FBCA-5E1B-0756-B847-E19E42F867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795" y="3741241"/>
            <a:ext cx="914400" cy="914400"/>
          </a:xfrm>
          <a:prstGeom prst="rect">
            <a:avLst/>
          </a:prstGeom>
        </p:spPr>
      </p:pic>
      <p:pic>
        <p:nvPicPr>
          <p:cNvPr id="16" name="Graphic 15" descr="Woman with solid fill">
            <a:extLst>
              <a:ext uri="{FF2B5EF4-FFF2-40B4-BE49-F238E27FC236}">
                <a16:creationId xmlns:a16="http://schemas.microsoft.com/office/drawing/2014/main" id="{D9213CB9-9B17-D5D9-E5B8-82E3957C40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24087" y="3741241"/>
            <a:ext cx="914400" cy="914400"/>
          </a:xfrm>
          <a:prstGeom prst="rect">
            <a:avLst/>
          </a:prstGeom>
        </p:spPr>
      </p:pic>
      <p:pic>
        <p:nvPicPr>
          <p:cNvPr id="17" name="Graphic 16" descr="Man with solid fill">
            <a:extLst>
              <a:ext uri="{FF2B5EF4-FFF2-40B4-BE49-F238E27FC236}">
                <a16:creationId xmlns:a16="http://schemas.microsoft.com/office/drawing/2014/main" id="{9CBA4B2F-BA5A-B512-2561-13C56359C4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9585" y="2826841"/>
            <a:ext cx="914400" cy="914400"/>
          </a:xfrm>
          <a:prstGeom prst="rect">
            <a:avLst/>
          </a:prstGeom>
        </p:spPr>
      </p:pic>
      <p:pic>
        <p:nvPicPr>
          <p:cNvPr id="19" name="Graphic 18" descr="User Crown Male with solid fill">
            <a:extLst>
              <a:ext uri="{FF2B5EF4-FFF2-40B4-BE49-F238E27FC236}">
                <a16:creationId xmlns:a16="http://schemas.microsoft.com/office/drawing/2014/main" id="{38A993EA-C008-AB73-66C2-9D23635C71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0378" y="3288463"/>
            <a:ext cx="1284927" cy="1284927"/>
          </a:xfrm>
          <a:prstGeom prst="rect">
            <a:avLst/>
          </a:prstGeom>
        </p:spPr>
      </p:pic>
      <p:sp>
        <p:nvSpPr>
          <p:cNvPr id="20" name="TextBox 19">
            <a:extLst>
              <a:ext uri="{FF2B5EF4-FFF2-40B4-BE49-F238E27FC236}">
                <a16:creationId xmlns:a16="http://schemas.microsoft.com/office/drawing/2014/main" id="{E85A935F-5512-7770-9B97-072AC8F29CA7}"/>
              </a:ext>
            </a:extLst>
          </p:cNvPr>
          <p:cNvSpPr txBox="1"/>
          <p:nvPr/>
        </p:nvSpPr>
        <p:spPr>
          <a:xfrm>
            <a:off x="1198971" y="4655641"/>
            <a:ext cx="1167307"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£10,000</a:t>
            </a:r>
          </a:p>
        </p:txBody>
      </p:sp>
      <p:sp>
        <p:nvSpPr>
          <p:cNvPr id="21" name="TextBox 20">
            <a:extLst>
              <a:ext uri="{FF2B5EF4-FFF2-40B4-BE49-F238E27FC236}">
                <a16:creationId xmlns:a16="http://schemas.microsoft.com/office/drawing/2014/main" id="{24DA96C5-EDE9-95C6-B29F-3B0A06D49343}"/>
              </a:ext>
            </a:extLst>
          </p:cNvPr>
          <p:cNvSpPr txBox="1"/>
          <p:nvPr/>
        </p:nvSpPr>
        <p:spPr>
          <a:xfrm>
            <a:off x="3533803" y="4655641"/>
            <a:ext cx="1271502"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£110,000</a:t>
            </a:r>
          </a:p>
        </p:txBody>
      </p:sp>
      <p:pic>
        <p:nvPicPr>
          <p:cNvPr id="23" name="Graphic 22" descr="House with solid fill">
            <a:extLst>
              <a:ext uri="{FF2B5EF4-FFF2-40B4-BE49-F238E27FC236}">
                <a16:creationId xmlns:a16="http://schemas.microsoft.com/office/drawing/2014/main" id="{766DE503-4391-3EF6-2D5E-4D962B2ED0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64601" y="1199417"/>
            <a:ext cx="1325563" cy="1325563"/>
          </a:xfrm>
          <a:prstGeom prst="rect">
            <a:avLst/>
          </a:prstGeom>
        </p:spPr>
      </p:pic>
      <p:pic>
        <p:nvPicPr>
          <p:cNvPr id="26" name="Graphic 25" descr="Man with solid fill">
            <a:extLst>
              <a:ext uri="{FF2B5EF4-FFF2-40B4-BE49-F238E27FC236}">
                <a16:creationId xmlns:a16="http://schemas.microsoft.com/office/drawing/2014/main" id="{633F4571-A2E3-4F1A-9345-83B1DCEE4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22365" y="1509713"/>
            <a:ext cx="914400" cy="914400"/>
          </a:xfrm>
          <a:prstGeom prst="rect">
            <a:avLst/>
          </a:prstGeom>
        </p:spPr>
      </p:pic>
      <p:pic>
        <p:nvPicPr>
          <p:cNvPr id="27" name="Graphic 26" descr="Woman with solid fill">
            <a:extLst>
              <a:ext uri="{FF2B5EF4-FFF2-40B4-BE49-F238E27FC236}">
                <a16:creationId xmlns:a16="http://schemas.microsoft.com/office/drawing/2014/main" id="{6856270E-0F2A-2EC2-4B8C-6FAE0D7C82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14657" y="1509713"/>
            <a:ext cx="914400" cy="914400"/>
          </a:xfrm>
          <a:prstGeom prst="rect">
            <a:avLst/>
          </a:prstGeom>
        </p:spPr>
      </p:pic>
      <p:sp>
        <p:nvSpPr>
          <p:cNvPr id="29" name="TextBox 28">
            <a:extLst>
              <a:ext uri="{FF2B5EF4-FFF2-40B4-BE49-F238E27FC236}">
                <a16:creationId xmlns:a16="http://schemas.microsoft.com/office/drawing/2014/main" id="{E07F8ED9-C829-A34C-3CEC-631EE0FD5F3C}"/>
              </a:ext>
            </a:extLst>
          </p:cNvPr>
          <p:cNvSpPr txBox="1"/>
          <p:nvPr/>
        </p:nvSpPr>
        <p:spPr>
          <a:xfrm>
            <a:off x="349291" y="5168703"/>
            <a:ext cx="4741577" cy="584775"/>
          </a:xfrm>
          <a:prstGeom prst="rect">
            <a:avLst/>
          </a:prstGeom>
          <a:noFill/>
        </p:spPr>
        <p:txBody>
          <a:bodyPr wrap="square">
            <a:spAutoFit/>
          </a:bodyPr>
          <a:lstStyle/>
          <a:p>
            <a:pPr marL="12700">
              <a:lnSpc>
                <a:spcPct val="100000"/>
              </a:lnSpc>
              <a:spcBef>
                <a:spcPts val="409"/>
              </a:spcBef>
            </a:pPr>
            <a:r>
              <a:rPr lang="en-GB" sz="3200" dirty="0">
                <a:latin typeface="Open Sans Light" pitchFamily="2" charset="0"/>
                <a:ea typeface="Open Sans Light" pitchFamily="2" charset="0"/>
                <a:cs typeface="Open Sans Light" pitchFamily="2" charset="0"/>
              </a:rPr>
              <a:t>median salary = £10,000</a:t>
            </a:r>
          </a:p>
        </p:txBody>
      </p:sp>
      <p:pic>
        <p:nvPicPr>
          <p:cNvPr id="31" name="Graphic 30">
            <a:extLst>
              <a:ext uri="{FF2B5EF4-FFF2-40B4-BE49-F238E27FC236}">
                <a16:creationId xmlns:a16="http://schemas.microsoft.com/office/drawing/2014/main" id="{F9BF7765-21F9-7F28-B6B6-CD81C7E14E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10401" y="2925763"/>
            <a:ext cx="1303811" cy="1303811"/>
          </a:xfrm>
          <a:prstGeom prst="rect">
            <a:avLst/>
          </a:prstGeom>
        </p:spPr>
      </p:pic>
      <p:pic>
        <p:nvPicPr>
          <p:cNvPr id="32" name="Graphic 31">
            <a:extLst>
              <a:ext uri="{FF2B5EF4-FFF2-40B4-BE49-F238E27FC236}">
                <a16:creationId xmlns:a16="http://schemas.microsoft.com/office/drawing/2014/main" id="{068DFAFA-45C9-F229-A3FC-D54480298D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87328" y="2905632"/>
            <a:ext cx="1303811" cy="1303811"/>
          </a:xfrm>
          <a:prstGeom prst="rect">
            <a:avLst/>
          </a:prstGeom>
        </p:spPr>
      </p:pic>
      <p:pic>
        <p:nvPicPr>
          <p:cNvPr id="33" name="Graphic 32">
            <a:extLst>
              <a:ext uri="{FF2B5EF4-FFF2-40B4-BE49-F238E27FC236}">
                <a16:creationId xmlns:a16="http://schemas.microsoft.com/office/drawing/2014/main" id="{AF90C730-517C-1938-0F1D-F5E6436C75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27954" y="2925762"/>
            <a:ext cx="1303811" cy="1303811"/>
          </a:xfrm>
          <a:prstGeom prst="rect">
            <a:avLst/>
          </a:prstGeom>
        </p:spPr>
      </p:pic>
      <p:sp>
        <p:nvSpPr>
          <p:cNvPr id="34" name="Rectangle 33">
            <a:extLst>
              <a:ext uri="{FF2B5EF4-FFF2-40B4-BE49-F238E27FC236}">
                <a16:creationId xmlns:a16="http://schemas.microsoft.com/office/drawing/2014/main" id="{41205465-8E8F-8556-A8AC-CC8082842918}"/>
              </a:ext>
            </a:extLst>
          </p:cNvPr>
          <p:cNvSpPr/>
          <p:nvPr/>
        </p:nvSpPr>
        <p:spPr>
          <a:xfrm>
            <a:off x="6604647" y="3213275"/>
            <a:ext cx="312430" cy="769441"/>
          </a:xfrm>
          <a:prstGeom prst="rect">
            <a:avLst/>
          </a:prstGeom>
          <a:noFill/>
        </p:spPr>
        <p:txBody>
          <a:bodyPr wrap="squar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9</a:t>
            </a:r>
          </a:p>
        </p:txBody>
      </p:sp>
      <p:sp>
        <p:nvSpPr>
          <p:cNvPr id="35" name="Rectangle 34">
            <a:extLst>
              <a:ext uri="{FF2B5EF4-FFF2-40B4-BE49-F238E27FC236}">
                <a16:creationId xmlns:a16="http://schemas.microsoft.com/office/drawing/2014/main" id="{42CA0F42-FEC7-E538-7007-B21FDC54D68D}"/>
              </a:ext>
            </a:extLst>
          </p:cNvPr>
          <p:cNvSpPr/>
          <p:nvPr/>
        </p:nvSpPr>
        <p:spPr>
          <a:xfrm>
            <a:off x="7426169" y="3237227"/>
            <a:ext cx="1204375"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13</a:t>
            </a:r>
          </a:p>
        </p:txBody>
      </p:sp>
      <p:sp>
        <p:nvSpPr>
          <p:cNvPr id="36" name="Rectangle 35">
            <a:extLst>
              <a:ext uri="{FF2B5EF4-FFF2-40B4-BE49-F238E27FC236}">
                <a16:creationId xmlns:a16="http://schemas.microsoft.com/office/drawing/2014/main" id="{F855EA82-5FD1-6224-8B8C-087850E82E4B}"/>
              </a:ext>
            </a:extLst>
          </p:cNvPr>
          <p:cNvSpPr/>
          <p:nvPr/>
        </p:nvSpPr>
        <p:spPr>
          <a:xfrm>
            <a:off x="8843831" y="3274830"/>
            <a:ext cx="91440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20</a:t>
            </a:r>
          </a:p>
        </p:txBody>
      </p:sp>
      <p:pic>
        <p:nvPicPr>
          <p:cNvPr id="37" name="Graphic 36">
            <a:extLst>
              <a:ext uri="{FF2B5EF4-FFF2-40B4-BE49-F238E27FC236}">
                <a16:creationId xmlns:a16="http://schemas.microsoft.com/office/drawing/2014/main" id="{6E3588F0-B440-142B-2EC0-2E4DE08032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68656" y="2925762"/>
            <a:ext cx="1303811" cy="1303811"/>
          </a:xfrm>
          <a:prstGeom prst="rect">
            <a:avLst/>
          </a:prstGeom>
        </p:spPr>
      </p:pic>
      <p:sp>
        <p:nvSpPr>
          <p:cNvPr id="38" name="Rectangle 37">
            <a:extLst>
              <a:ext uri="{FF2B5EF4-FFF2-40B4-BE49-F238E27FC236}">
                <a16:creationId xmlns:a16="http://schemas.microsoft.com/office/drawing/2014/main" id="{61777506-E6FE-E629-E611-C5FB961478FB}"/>
              </a:ext>
            </a:extLst>
          </p:cNvPr>
          <p:cNvSpPr/>
          <p:nvPr/>
        </p:nvSpPr>
        <p:spPr>
          <a:xfrm>
            <a:off x="10055720" y="3274830"/>
            <a:ext cx="91440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6</a:t>
            </a:r>
          </a:p>
        </p:txBody>
      </p:sp>
      <p:pic>
        <p:nvPicPr>
          <p:cNvPr id="39" name="Graphic 38">
            <a:extLst>
              <a:ext uri="{FF2B5EF4-FFF2-40B4-BE49-F238E27FC236}">
                <a16:creationId xmlns:a16="http://schemas.microsoft.com/office/drawing/2014/main" id="{20A369F2-BE8F-DA02-4BDB-22F0EF7B24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84883" y="4378901"/>
            <a:ext cx="1303811" cy="1303811"/>
          </a:xfrm>
          <a:prstGeom prst="rect">
            <a:avLst/>
          </a:prstGeom>
        </p:spPr>
      </p:pic>
      <p:sp>
        <p:nvSpPr>
          <p:cNvPr id="40" name="Rectangle 39">
            <a:extLst>
              <a:ext uri="{FF2B5EF4-FFF2-40B4-BE49-F238E27FC236}">
                <a16:creationId xmlns:a16="http://schemas.microsoft.com/office/drawing/2014/main" id="{668F3B32-DB96-726F-9B5C-A6B92C6A53ED}"/>
              </a:ext>
            </a:extLst>
          </p:cNvPr>
          <p:cNvSpPr/>
          <p:nvPr/>
        </p:nvSpPr>
        <p:spPr>
          <a:xfrm>
            <a:off x="8623724" y="4710496"/>
            <a:ext cx="1204375"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11</a:t>
            </a:r>
          </a:p>
        </p:txBody>
      </p:sp>
      <p:sp>
        <p:nvSpPr>
          <p:cNvPr id="42" name="TextBox 41">
            <a:extLst>
              <a:ext uri="{FF2B5EF4-FFF2-40B4-BE49-F238E27FC236}">
                <a16:creationId xmlns:a16="http://schemas.microsoft.com/office/drawing/2014/main" id="{D5B05632-6CA7-F421-B97D-3B4DCC5ACCF2}"/>
              </a:ext>
            </a:extLst>
          </p:cNvPr>
          <p:cNvSpPr txBox="1"/>
          <p:nvPr/>
        </p:nvSpPr>
        <p:spPr>
          <a:xfrm>
            <a:off x="6699380" y="4772051"/>
            <a:ext cx="2115301" cy="584775"/>
          </a:xfrm>
          <a:prstGeom prst="rect">
            <a:avLst/>
          </a:prstGeom>
          <a:noFill/>
        </p:spPr>
        <p:txBody>
          <a:bodyPr wrap="square">
            <a:spAutoFit/>
          </a:bodyPr>
          <a:lstStyle/>
          <a:p>
            <a:r>
              <a:rPr lang="en-GB" sz="3200" dirty="0">
                <a:latin typeface="Open Sans Light" pitchFamily="2" charset="0"/>
                <a:ea typeface="Open Sans Light" pitchFamily="2" charset="0"/>
                <a:cs typeface="Open Sans Light" pitchFamily="2" charset="0"/>
              </a:rPr>
              <a:t>median =</a:t>
            </a:r>
            <a:endParaRPr lang="en-GB" sz="3200" dirty="0"/>
          </a:p>
        </p:txBody>
      </p:sp>
    </p:spTree>
    <p:extLst>
      <p:ext uri="{BB962C8B-B14F-4D97-AF65-F5344CB8AC3E}">
        <p14:creationId xmlns:p14="http://schemas.microsoft.com/office/powerpoint/2010/main" val="1457442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699"/>
            <a:ext cx="12192000" cy="6868699"/>
          </a:xfrm>
          <a:prstGeom prst="rect">
            <a:avLst/>
          </a:prstGeom>
        </p:spPr>
      </p:pic>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MODE</a:t>
            </a:r>
          </a:p>
        </p:txBody>
      </p:sp>
      <p:sp>
        <p:nvSpPr>
          <p:cNvPr id="10" name="TextBox 9">
            <a:extLst>
              <a:ext uri="{FF2B5EF4-FFF2-40B4-BE49-F238E27FC236}">
                <a16:creationId xmlns:a16="http://schemas.microsoft.com/office/drawing/2014/main" id="{93109A07-EBC6-A991-EAB4-49D13BADC3DD}"/>
              </a:ext>
            </a:extLst>
          </p:cNvPr>
          <p:cNvSpPr txBox="1"/>
          <p:nvPr/>
        </p:nvSpPr>
        <p:spPr>
          <a:xfrm>
            <a:off x="392430" y="1478519"/>
            <a:ext cx="11587413" cy="954107"/>
          </a:xfrm>
          <a:prstGeom prst="rect">
            <a:avLst/>
          </a:prstGeom>
          <a:solidFill>
            <a:schemeClr val="accent2">
              <a:lumMod val="50000"/>
            </a:schemeClr>
          </a:solidFill>
        </p:spPr>
        <p:txBody>
          <a:bodyPr wrap="square">
            <a:spAutoFit/>
          </a:bodyPr>
          <a:lstStyle/>
          <a:p>
            <a:pPr marL="12700">
              <a:lnSpc>
                <a:spcPct val="100000"/>
              </a:lnSpc>
              <a:spcBef>
                <a:spcPts val="409"/>
              </a:spcBef>
            </a:pPr>
            <a:r>
              <a:rPr lang="en-GB" sz="2800" dirty="0">
                <a:latin typeface="Open Sans" pitchFamily="2" charset="0"/>
                <a:ea typeface="Open Sans" pitchFamily="2" charset="0"/>
                <a:cs typeface="Open Sans" pitchFamily="2" charset="0"/>
              </a:rPr>
              <a:t>The </a:t>
            </a:r>
            <a:r>
              <a:rPr lang="en-GB" sz="2800" spc="-45" dirty="0">
                <a:latin typeface="Open Sans" pitchFamily="2" charset="0"/>
                <a:ea typeface="Open Sans" pitchFamily="2" charset="0"/>
                <a:cs typeface="Open Sans" pitchFamily="2" charset="0"/>
              </a:rPr>
              <a:t>measure</a:t>
            </a:r>
            <a:r>
              <a:rPr lang="en-GB" sz="2800" spc="-5" dirty="0">
                <a:latin typeface="Open Sans" pitchFamily="2" charset="0"/>
                <a:ea typeface="Open Sans" pitchFamily="2" charset="0"/>
                <a:cs typeface="Open Sans" pitchFamily="2" charset="0"/>
              </a:rPr>
              <a:t> </a:t>
            </a:r>
            <a:r>
              <a:rPr lang="en-GB" sz="2800" dirty="0">
                <a:latin typeface="Open Sans" pitchFamily="2" charset="0"/>
                <a:ea typeface="Open Sans" pitchFamily="2" charset="0"/>
                <a:cs typeface="Open Sans" pitchFamily="2" charset="0"/>
              </a:rPr>
              <a:t>of </a:t>
            </a:r>
            <a:r>
              <a:rPr lang="en-GB" sz="2800" spc="-20" dirty="0">
                <a:latin typeface="Open Sans" pitchFamily="2" charset="0"/>
                <a:ea typeface="Open Sans" pitchFamily="2" charset="0"/>
                <a:cs typeface="Open Sans" pitchFamily="2" charset="0"/>
              </a:rPr>
              <a:t>centre</a:t>
            </a:r>
            <a:r>
              <a:rPr lang="en-GB" sz="2800" dirty="0">
                <a:latin typeface="Open Sans" pitchFamily="2" charset="0"/>
                <a:ea typeface="Open Sans" pitchFamily="2" charset="0"/>
                <a:cs typeface="Open Sans" pitchFamily="2" charset="0"/>
              </a:rPr>
              <a:t> that is the value occurring most frequently in a dataset</a:t>
            </a:r>
            <a:r>
              <a:rPr lang="en-GB" sz="2800" spc="-10" dirty="0">
                <a:latin typeface="Open Sans" pitchFamily="2" charset="0"/>
                <a:ea typeface="Open Sans" pitchFamily="2" charset="0"/>
                <a:cs typeface="Open Sans" pitchFamily="2" charset="0"/>
              </a:rPr>
              <a:t>.</a:t>
            </a:r>
            <a:endParaRPr lang="en-GB" sz="2800" spc="-15" dirty="0">
              <a:latin typeface="Open Sans" pitchFamily="2" charset="0"/>
              <a:ea typeface="Open Sans" pitchFamily="2" charset="0"/>
              <a:cs typeface="Open Sans" pitchFamily="2" charset="0"/>
            </a:endParaRPr>
          </a:p>
        </p:txBody>
      </p:sp>
      <p:sp>
        <p:nvSpPr>
          <p:cNvPr id="3" name="TextBox 2">
            <a:extLst>
              <a:ext uri="{FF2B5EF4-FFF2-40B4-BE49-F238E27FC236}">
                <a16:creationId xmlns:a16="http://schemas.microsoft.com/office/drawing/2014/main" id="{2E6894B4-EB0B-C2D7-257B-B50EE3CAFF3D}"/>
              </a:ext>
            </a:extLst>
          </p:cNvPr>
          <p:cNvSpPr txBox="1"/>
          <p:nvPr/>
        </p:nvSpPr>
        <p:spPr>
          <a:xfrm>
            <a:off x="392430" y="2744648"/>
            <a:ext cx="11587413" cy="1436419"/>
          </a:xfrm>
          <a:prstGeom prst="rect">
            <a:avLst/>
          </a:prstGeom>
          <a:solidFill>
            <a:schemeClr val="accent1">
              <a:lumMod val="50000"/>
            </a:schemeClr>
          </a:solidFill>
        </p:spPr>
        <p:txBody>
          <a:bodyPr wrap="square">
            <a:spAutoFit/>
          </a:bodyPr>
          <a:lstStyle/>
          <a:p>
            <a:pPr marL="12700">
              <a:lnSpc>
                <a:spcPct val="100000"/>
              </a:lnSpc>
              <a:spcBef>
                <a:spcPts val="365"/>
              </a:spcBef>
            </a:pPr>
            <a:r>
              <a:rPr lang="en-GB" sz="2800" b="1" spc="-20" dirty="0">
                <a:latin typeface="Open Sans Light" pitchFamily="2" charset="0"/>
                <a:ea typeface="Open Sans Light" pitchFamily="2" charset="0"/>
                <a:cs typeface="Open Sans Light" pitchFamily="2" charset="0"/>
              </a:rPr>
              <a:t>Properties</a:t>
            </a:r>
            <a:r>
              <a:rPr lang="en-GB" sz="2800" b="1" spc="25"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of</a:t>
            </a:r>
            <a:r>
              <a:rPr lang="en-GB" sz="2800" b="1" spc="30" dirty="0">
                <a:latin typeface="Open Sans Light" pitchFamily="2" charset="0"/>
                <a:ea typeface="Open Sans Light" pitchFamily="2" charset="0"/>
                <a:cs typeface="Open Sans Light" pitchFamily="2" charset="0"/>
              </a:rPr>
              <a:t> </a:t>
            </a:r>
            <a:r>
              <a:rPr lang="en-GB" sz="2800" b="1" dirty="0">
                <a:latin typeface="Open Sans Light" pitchFamily="2" charset="0"/>
                <a:ea typeface="Open Sans Light" pitchFamily="2" charset="0"/>
                <a:cs typeface="Open Sans Light" pitchFamily="2" charset="0"/>
              </a:rPr>
              <a:t>the</a:t>
            </a:r>
            <a:r>
              <a:rPr lang="en-GB" sz="2800" b="1" spc="30" dirty="0">
                <a:latin typeface="Open Sans Light" pitchFamily="2" charset="0"/>
                <a:ea typeface="Open Sans Light" pitchFamily="2" charset="0"/>
                <a:cs typeface="Open Sans Light" pitchFamily="2" charset="0"/>
              </a:rPr>
              <a:t> </a:t>
            </a:r>
            <a:r>
              <a:rPr lang="en-GB" sz="2800" b="1" spc="-10" dirty="0">
                <a:latin typeface="Open Sans Light" pitchFamily="2" charset="0"/>
                <a:ea typeface="Open Sans Light" pitchFamily="2" charset="0"/>
                <a:cs typeface="Open Sans Light" pitchFamily="2" charset="0"/>
              </a:rPr>
              <a:t>mode:</a:t>
            </a:r>
            <a:endParaRPr lang="en-GB" sz="2800" b="1" dirty="0">
              <a:latin typeface="Open Sans Light" pitchFamily="2" charset="0"/>
              <a:ea typeface="Open Sans Light" pitchFamily="2" charset="0"/>
              <a:cs typeface="Open Sans Light" pitchFamily="2" charset="0"/>
            </a:endParaRP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The only measure of centre that can be used with categorical data. </a:t>
            </a:r>
          </a:p>
          <a:p>
            <a:pPr marL="703579" marR="5080" indent="-457200">
              <a:lnSpc>
                <a:spcPct val="128699"/>
              </a:lnSpc>
              <a:buFont typeface="Arial" panose="020B0604020202020204" pitchFamily="34" charset="0"/>
              <a:buChar char="•"/>
            </a:pPr>
            <a:r>
              <a:rPr lang="en-GB" sz="2400" spc="-35" dirty="0">
                <a:latin typeface="Open Sans Light" pitchFamily="2" charset="0"/>
                <a:ea typeface="Open Sans Light" pitchFamily="2" charset="0"/>
                <a:cs typeface="Open Sans Light" pitchFamily="2" charset="0"/>
              </a:rPr>
              <a:t>A dataset can have one mode, more than one mode, or no mode at all.</a:t>
            </a:r>
            <a:endParaRPr lang="en-GB" sz="2400" dirty="0">
              <a:latin typeface="Open Sans Light" pitchFamily="2" charset="0"/>
              <a:ea typeface="Open Sans Light" pitchFamily="2" charset="0"/>
              <a:cs typeface="Open Sans Light" pitchFamily="2" charset="0"/>
            </a:endParaRPr>
          </a:p>
        </p:txBody>
      </p:sp>
      <p:sp>
        <p:nvSpPr>
          <p:cNvPr id="4" name="TextBox 3">
            <a:extLst>
              <a:ext uri="{FF2B5EF4-FFF2-40B4-BE49-F238E27FC236}">
                <a16:creationId xmlns:a16="http://schemas.microsoft.com/office/drawing/2014/main" id="{12080055-3C5F-2450-295A-73530D6CA6C8}"/>
              </a:ext>
            </a:extLst>
          </p:cNvPr>
          <p:cNvSpPr txBox="1"/>
          <p:nvPr/>
        </p:nvSpPr>
        <p:spPr>
          <a:xfrm>
            <a:off x="392430" y="4452574"/>
            <a:ext cx="11587413" cy="1426031"/>
          </a:xfrm>
          <a:prstGeom prst="rect">
            <a:avLst/>
          </a:prstGeom>
          <a:solidFill>
            <a:srgbClr val="0A7536"/>
          </a:solidFill>
        </p:spPr>
        <p:txBody>
          <a:bodyPr wrap="square">
            <a:spAutoFit/>
          </a:bodyPr>
          <a:lstStyle/>
          <a:p>
            <a:pPr marL="355600" indent="-342900">
              <a:lnSpc>
                <a:spcPct val="100000"/>
              </a:lnSpc>
              <a:spcBef>
                <a:spcPts val="409"/>
              </a:spcBef>
              <a:buFont typeface="Arial" panose="020B0604020202020204" pitchFamily="34" charset="0"/>
              <a:buChar char="•"/>
            </a:pPr>
            <a:r>
              <a:rPr lang="en-GB" sz="2000" dirty="0">
                <a:latin typeface="Open Sans Light" pitchFamily="2" charset="0"/>
                <a:ea typeface="Open Sans Light" pitchFamily="2" charset="0"/>
                <a:cs typeface="Open Sans Light" pitchFamily="2" charset="0"/>
              </a:rPr>
              <a:t>Count all the value in the dataset. The value that occurs most frequently is the mode.</a:t>
            </a:r>
          </a:p>
          <a:p>
            <a:pPr marL="355600" indent="-342900">
              <a:lnSpc>
                <a:spcPct val="100000"/>
              </a:lnSpc>
              <a:spcBef>
                <a:spcPts val="409"/>
              </a:spcBef>
              <a:buFont typeface="Arial" panose="020B0604020202020204" pitchFamily="34" charset="0"/>
              <a:buChar char="•"/>
            </a:pPr>
            <a:r>
              <a:rPr lang="en-GB" sz="2000" dirty="0">
                <a:latin typeface="Open Sans Light" pitchFamily="2" charset="0"/>
                <a:ea typeface="Open Sans Light" pitchFamily="2" charset="0"/>
                <a:cs typeface="Open Sans Light" pitchFamily="2" charset="0"/>
              </a:rPr>
              <a:t>If more than one value has the same greatest frequency, </a:t>
            </a:r>
            <a:r>
              <a:rPr lang="en-GB" sz="2000" b="1" dirty="0">
                <a:latin typeface="Open Sans Light" pitchFamily="2" charset="0"/>
                <a:ea typeface="Open Sans Light" pitchFamily="2" charset="0"/>
                <a:cs typeface="Open Sans Light" pitchFamily="2" charset="0"/>
              </a:rPr>
              <a:t>both </a:t>
            </a:r>
            <a:r>
              <a:rPr lang="en-GB" sz="2000" dirty="0">
                <a:latin typeface="Open Sans Light" pitchFamily="2" charset="0"/>
                <a:ea typeface="Open Sans Light" pitchFamily="2" charset="0"/>
                <a:cs typeface="Open Sans Light" pitchFamily="2" charset="0"/>
              </a:rPr>
              <a:t>values are the mode – the sample is </a:t>
            </a:r>
            <a:r>
              <a:rPr lang="en-GB" sz="2000" b="1" dirty="0">
                <a:latin typeface="Open Sans Light" pitchFamily="2" charset="0"/>
                <a:ea typeface="Open Sans Light" pitchFamily="2" charset="0"/>
                <a:cs typeface="Open Sans Light" pitchFamily="2" charset="0"/>
              </a:rPr>
              <a:t>multimodal</a:t>
            </a:r>
            <a:r>
              <a:rPr lang="en-GB" sz="2000" dirty="0">
                <a:latin typeface="Open Sans Light" pitchFamily="2" charset="0"/>
                <a:ea typeface="Open Sans Light" pitchFamily="2" charset="0"/>
                <a:cs typeface="Open Sans Light" pitchFamily="2" charset="0"/>
              </a:rPr>
              <a:t>.</a:t>
            </a:r>
          </a:p>
          <a:p>
            <a:pPr marL="355600" indent="-342900">
              <a:lnSpc>
                <a:spcPct val="100000"/>
              </a:lnSpc>
              <a:spcBef>
                <a:spcPts val="409"/>
              </a:spcBef>
              <a:buFont typeface="Arial" panose="020B0604020202020204" pitchFamily="34" charset="0"/>
              <a:buChar char="•"/>
            </a:pPr>
            <a:r>
              <a:rPr lang="en-GB" sz="2000" dirty="0">
                <a:latin typeface="Open Sans Light" pitchFamily="2" charset="0"/>
                <a:ea typeface="Open Sans Light" pitchFamily="2" charset="0"/>
                <a:cs typeface="Open Sans Light" pitchFamily="2" charset="0"/>
              </a:rPr>
              <a:t>If no value is repeated, the sample has </a:t>
            </a:r>
            <a:r>
              <a:rPr lang="en-GB" sz="2000" b="1" dirty="0">
                <a:latin typeface="Open Sans Light" pitchFamily="2" charset="0"/>
                <a:ea typeface="Open Sans Light" pitchFamily="2" charset="0"/>
                <a:cs typeface="Open Sans Light" pitchFamily="2" charset="0"/>
              </a:rPr>
              <a:t>no mode</a:t>
            </a:r>
            <a:r>
              <a:rPr lang="en-GB" sz="2000" dirty="0">
                <a:latin typeface="Open Sans Light" pitchFamily="2" charset="0"/>
                <a:ea typeface="Open Sans Light" pitchFamily="2" charset="0"/>
                <a:cs typeface="Open Sans Light" pitchFamily="2" charset="0"/>
              </a:rPr>
              <a:t>.</a:t>
            </a:r>
          </a:p>
        </p:txBody>
      </p:sp>
    </p:spTree>
    <p:extLst>
      <p:ext uri="{BB962C8B-B14F-4D97-AF65-F5344CB8AC3E}">
        <p14:creationId xmlns:p14="http://schemas.microsoft.com/office/powerpoint/2010/main" val="1683755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14" name="Picture 13">
            <a:extLst>
              <a:ext uri="{FF2B5EF4-FFF2-40B4-BE49-F238E27FC236}">
                <a16:creationId xmlns:a16="http://schemas.microsoft.com/office/drawing/2014/main" id="{9D57648A-C476-DCF8-BFCB-C752426E2A84}"/>
              </a:ext>
              <a:ext uri="{C183D7F6-B498-43B3-948B-1728B52AA6E4}">
                <adec:decorative xmlns:adec="http://schemas.microsoft.com/office/drawing/2017/decorative" val="1"/>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68699"/>
          </a:xfrm>
          <a:prstGeom prst="rect">
            <a:avLst/>
          </a:prstGeom>
        </p:spPr>
      </p:pic>
      <p:sp>
        <p:nvSpPr>
          <p:cNvPr id="10" name="TextBox 9">
            <a:extLst>
              <a:ext uri="{FF2B5EF4-FFF2-40B4-BE49-F238E27FC236}">
                <a16:creationId xmlns:a16="http://schemas.microsoft.com/office/drawing/2014/main" id="{93109A07-EBC6-A991-EAB4-49D13BADC3DD}"/>
              </a:ext>
            </a:extLst>
          </p:cNvPr>
          <p:cNvSpPr txBox="1"/>
          <p:nvPr/>
        </p:nvSpPr>
        <p:spPr>
          <a:xfrm>
            <a:off x="490185" y="1600200"/>
            <a:ext cx="8362950" cy="584775"/>
          </a:xfrm>
          <a:prstGeom prst="rect">
            <a:avLst/>
          </a:prstGeom>
          <a:noFill/>
        </p:spPr>
        <p:txBody>
          <a:bodyPr wrap="square">
            <a:spAutoFit/>
          </a:bodyPr>
          <a:lstStyle/>
          <a:p>
            <a:pPr marL="12700">
              <a:lnSpc>
                <a:spcPct val="100000"/>
              </a:lnSpc>
              <a:spcBef>
                <a:spcPts val="409"/>
              </a:spcBef>
            </a:pPr>
            <a:r>
              <a:rPr lang="en-GB" sz="3200" dirty="0">
                <a:latin typeface="Open Sans Light" pitchFamily="2" charset="0"/>
                <a:ea typeface="Open Sans Light" pitchFamily="2" charset="0"/>
                <a:cs typeface="Open Sans Light" pitchFamily="2" charset="0"/>
              </a:rPr>
              <a:t>mode UK household size = 1 person</a:t>
            </a:r>
          </a:p>
        </p:txBody>
      </p:sp>
      <p:sp>
        <p:nvSpPr>
          <p:cNvPr id="13" name="Title 1">
            <a:extLst>
              <a:ext uri="{FF2B5EF4-FFF2-40B4-BE49-F238E27FC236}">
                <a16:creationId xmlns:a16="http://schemas.microsoft.com/office/drawing/2014/main" id="{19DA0240-70D2-7D8A-F9D8-5AD85947EE00}"/>
              </a:ext>
            </a:extLst>
          </p:cNvPr>
          <p:cNvSpPr txBox="1">
            <a:spLocks/>
          </p:cNvSpPr>
          <p:nvPr/>
        </p:nvSpPr>
        <p:spPr>
          <a:xfrm>
            <a:off x="3924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Open Sans ExtraBold" pitchFamily="2" charset="0"/>
                <a:ea typeface="Open Sans ExtraBold" pitchFamily="2" charset="0"/>
                <a:cs typeface="Open Sans Extra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Open Sans ExtraBold" pitchFamily="2" charset="0"/>
                <a:ea typeface="Open Sans ExtraBold" pitchFamily="2" charset="0"/>
                <a:cs typeface="Open Sans ExtraBold" pitchFamily="2" charset="0"/>
              </a:rPr>
              <a:t>REVISITNG OUR EXAMPLES (AGAIN)</a:t>
            </a:r>
          </a:p>
        </p:txBody>
      </p:sp>
      <p:pic>
        <p:nvPicPr>
          <p:cNvPr id="3" name="Graphic 2" descr="Man with solid fill">
            <a:extLst>
              <a:ext uri="{FF2B5EF4-FFF2-40B4-BE49-F238E27FC236}">
                <a16:creationId xmlns:a16="http://schemas.microsoft.com/office/drawing/2014/main" id="{F00BD159-6192-D644-74B2-7C405869B3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291" y="2826841"/>
            <a:ext cx="914400" cy="914400"/>
          </a:xfrm>
          <a:prstGeom prst="rect">
            <a:avLst/>
          </a:prstGeom>
        </p:spPr>
      </p:pic>
      <p:pic>
        <p:nvPicPr>
          <p:cNvPr id="5" name="Graphic 4" descr="Woman with solid fill">
            <a:extLst>
              <a:ext uri="{FF2B5EF4-FFF2-40B4-BE49-F238E27FC236}">
                <a16:creationId xmlns:a16="http://schemas.microsoft.com/office/drawing/2014/main" id="{2E10CEC0-A3D9-8657-0E11-AC81B9EB60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1583" y="2826841"/>
            <a:ext cx="914400" cy="914400"/>
          </a:xfrm>
          <a:prstGeom prst="rect">
            <a:avLst/>
          </a:prstGeom>
        </p:spPr>
      </p:pic>
      <p:pic>
        <p:nvPicPr>
          <p:cNvPr id="6" name="Graphic 5" descr="Man with solid fill">
            <a:extLst>
              <a:ext uri="{FF2B5EF4-FFF2-40B4-BE49-F238E27FC236}">
                <a16:creationId xmlns:a16="http://schemas.microsoft.com/office/drawing/2014/main" id="{56F623E1-2CE2-FA1B-9BBB-300187CF9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438" y="2826841"/>
            <a:ext cx="914400" cy="914400"/>
          </a:xfrm>
          <a:prstGeom prst="rect">
            <a:avLst/>
          </a:prstGeom>
        </p:spPr>
      </p:pic>
      <p:pic>
        <p:nvPicPr>
          <p:cNvPr id="7" name="Graphic 6" descr="Woman with solid fill">
            <a:extLst>
              <a:ext uri="{FF2B5EF4-FFF2-40B4-BE49-F238E27FC236}">
                <a16:creationId xmlns:a16="http://schemas.microsoft.com/office/drawing/2014/main" id="{0615F3AD-4349-0036-6076-113E3C80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1730" y="2826841"/>
            <a:ext cx="914400" cy="914400"/>
          </a:xfrm>
          <a:prstGeom prst="rect">
            <a:avLst/>
          </a:prstGeom>
        </p:spPr>
      </p:pic>
      <p:pic>
        <p:nvPicPr>
          <p:cNvPr id="11" name="Graphic 10" descr="Man with solid fill">
            <a:extLst>
              <a:ext uri="{FF2B5EF4-FFF2-40B4-BE49-F238E27FC236}">
                <a16:creationId xmlns:a16="http://schemas.microsoft.com/office/drawing/2014/main" id="{AC1ED6A5-17E6-EB84-5D66-91FE8CF41B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556" y="3741241"/>
            <a:ext cx="914400" cy="914400"/>
          </a:xfrm>
          <a:prstGeom prst="rect">
            <a:avLst/>
          </a:prstGeom>
        </p:spPr>
      </p:pic>
      <p:pic>
        <p:nvPicPr>
          <p:cNvPr id="12" name="Graphic 11" descr="Woman with solid fill">
            <a:extLst>
              <a:ext uri="{FF2B5EF4-FFF2-40B4-BE49-F238E27FC236}">
                <a16:creationId xmlns:a16="http://schemas.microsoft.com/office/drawing/2014/main" id="{5D50EF45-F1DC-90E7-910A-75E70C2FBB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848" y="3741241"/>
            <a:ext cx="914400" cy="914400"/>
          </a:xfrm>
          <a:prstGeom prst="rect">
            <a:avLst/>
          </a:prstGeom>
        </p:spPr>
      </p:pic>
      <p:pic>
        <p:nvPicPr>
          <p:cNvPr id="15" name="Graphic 14" descr="Man with solid fill">
            <a:extLst>
              <a:ext uri="{FF2B5EF4-FFF2-40B4-BE49-F238E27FC236}">
                <a16:creationId xmlns:a16="http://schemas.microsoft.com/office/drawing/2014/main" id="{7327FBCA-5E1B-0756-B847-E19E42F867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795" y="3741241"/>
            <a:ext cx="914400" cy="914400"/>
          </a:xfrm>
          <a:prstGeom prst="rect">
            <a:avLst/>
          </a:prstGeom>
        </p:spPr>
      </p:pic>
      <p:pic>
        <p:nvPicPr>
          <p:cNvPr id="16" name="Graphic 15" descr="Woman with solid fill">
            <a:extLst>
              <a:ext uri="{FF2B5EF4-FFF2-40B4-BE49-F238E27FC236}">
                <a16:creationId xmlns:a16="http://schemas.microsoft.com/office/drawing/2014/main" id="{D9213CB9-9B17-D5D9-E5B8-82E3957C40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24087" y="3741241"/>
            <a:ext cx="914400" cy="914400"/>
          </a:xfrm>
          <a:prstGeom prst="rect">
            <a:avLst/>
          </a:prstGeom>
        </p:spPr>
      </p:pic>
      <p:pic>
        <p:nvPicPr>
          <p:cNvPr id="17" name="Graphic 16" descr="Man with solid fill">
            <a:extLst>
              <a:ext uri="{FF2B5EF4-FFF2-40B4-BE49-F238E27FC236}">
                <a16:creationId xmlns:a16="http://schemas.microsoft.com/office/drawing/2014/main" id="{9CBA4B2F-BA5A-B512-2561-13C56359C4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9585" y="2826841"/>
            <a:ext cx="914400" cy="914400"/>
          </a:xfrm>
          <a:prstGeom prst="rect">
            <a:avLst/>
          </a:prstGeom>
        </p:spPr>
      </p:pic>
      <p:pic>
        <p:nvPicPr>
          <p:cNvPr id="19" name="Graphic 18" descr="User Crown Male with solid fill">
            <a:extLst>
              <a:ext uri="{FF2B5EF4-FFF2-40B4-BE49-F238E27FC236}">
                <a16:creationId xmlns:a16="http://schemas.microsoft.com/office/drawing/2014/main" id="{38A993EA-C008-AB73-66C2-9D23635C71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0378" y="3288463"/>
            <a:ext cx="1284927" cy="1284927"/>
          </a:xfrm>
          <a:prstGeom prst="rect">
            <a:avLst/>
          </a:prstGeom>
        </p:spPr>
      </p:pic>
      <p:sp>
        <p:nvSpPr>
          <p:cNvPr id="20" name="TextBox 19">
            <a:extLst>
              <a:ext uri="{FF2B5EF4-FFF2-40B4-BE49-F238E27FC236}">
                <a16:creationId xmlns:a16="http://schemas.microsoft.com/office/drawing/2014/main" id="{E85A935F-5512-7770-9B97-072AC8F29CA7}"/>
              </a:ext>
            </a:extLst>
          </p:cNvPr>
          <p:cNvSpPr txBox="1"/>
          <p:nvPr/>
        </p:nvSpPr>
        <p:spPr>
          <a:xfrm>
            <a:off x="1198971" y="4655641"/>
            <a:ext cx="1167307"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£10,000</a:t>
            </a:r>
          </a:p>
        </p:txBody>
      </p:sp>
      <p:sp>
        <p:nvSpPr>
          <p:cNvPr id="21" name="TextBox 20">
            <a:extLst>
              <a:ext uri="{FF2B5EF4-FFF2-40B4-BE49-F238E27FC236}">
                <a16:creationId xmlns:a16="http://schemas.microsoft.com/office/drawing/2014/main" id="{24DA96C5-EDE9-95C6-B29F-3B0A06D49343}"/>
              </a:ext>
            </a:extLst>
          </p:cNvPr>
          <p:cNvSpPr txBox="1"/>
          <p:nvPr/>
        </p:nvSpPr>
        <p:spPr>
          <a:xfrm>
            <a:off x="3533803" y="4655641"/>
            <a:ext cx="1271502" cy="400110"/>
          </a:xfrm>
          <a:prstGeom prst="rect">
            <a:avLst/>
          </a:prstGeom>
          <a:noFill/>
        </p:spPr>
        <p:txBody>
          <a:bodyPr wrap="none" rtlCol="0">
            <a:spAutoFit/>
          </a:bodyPr>
          <a:lstStyle/>
          <a:p>
            <a:r>
              <a:rPr lang="en-GB" sz="2000" dirty="0">
                <a:latin typeface="Open Sans" pitchFamily="2" charset="0"/>
                <a:ea typeface="Open Sans" pitchFamily="2" charset="0"/>
                <a:cs typeface="Open Sans" pitchFamily="2" charset="0"/>
              </a:rPr>
              <a:t>£110,000</a:t>
            </a:r>
          </a:p>
        </p:txBody>
      </p:sp>
      <p:pic>
        <p:nvPicPr>
          <p:cNvPr id="23" name="Graphic 22" descr="House with solid fill">
            <a:extLst>
              <a:ext uri="{FF2B5EF4-FFF2-40B4-BE49-F238E27FC236}">
                <a16:creationId xmlns:a16="http://schemas.microsoft.com/office/drawing/2014/main" id="{766DE503-4391-3EF6-2D5E-4D962B2ED0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64601" y="1199417"/>
            <a:ext cx="1325563" cy="1325563"/>
          </a:xfrm>
          <a:prstGeom prst="rect">
            <a:avLst/>
          </a:prstGeom>
        </p:spPr>
      </p:pic>
      <p:pic>
        <p:nvPicPr>
          <p:cNvPr id="26" name="Graphic 25" descr="Man with solid fill">
            <a:extLst>
              <a:ext uri="{FF2B5EF4-FFF2-40B4-BE49-F238E27FC236}">
                <a16:creationId xmlns:a16="http://schemas.microsoft.com/office/drawing/2014/main" id="{633F4571-A2E3-4F1A-9345-83B1DCEE4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22365" y="1509713"/>
            <a:ext cx="914400" cy="914400"/>
          </a:xfrm>
          <a:prstGeom prst="rect">
            <a:avLst/>
          </a:prstGeom>
        </p:spPr>
      </p:pic>
      <p:sp>
        <p:nvSpPr>
          <p:cNvPr id="29" name="TextBox 28">
            <a:extLst>
              <a:ext uri="{FF2B5EF4-FFF2-40B4-BE49-F238E27FC236}">
                <a16:creationId xmlns:a16="http://schemas.microsoft.com/office/drawing/2014/main" id="{E07F8ED9-C829-A34C-3CEC-631EE0FD5F3C}"/>
              </a:ext>
            </a:extLst>
          </p:cNvPr>
          <p:cNvSpPr txBox="1"/>
          <p:nvPr/>
        </p:nvSpPr>
        <p:spPr>
          <a:xfrm>
            <a:off x="349291" y="5168703"/>
            <a:ext cx="4741577" cy="584775"/>
          </a:xfrm>
          <a:prstGeom prst="rect">
            <a:avLst/>
          </a:prstGeom>
          <a:noFill/>
        </p:spPr>
        <p:txBody>
          <a:bodyPr wrap="square">
            <a:spAutoFit/>
          </a:bodyPr>
          <a:lstStyle/>
          <a:p>
            <a:pPr marL="12700">
              <a:lnSpc>
                <a:spcPct val="100000"/>
              </a:lnSpc>
              <a:spcBef>
                <a:spcPts val="409"/>
              </a:spcBef>
            </a:pPr>
            <a:r>
              <a:rPr lang="en-GB" sz="3200" dirty="0">
                <a:latin typeface="Open Sans Light" pitchFamily="2" charset="0"/>
                <a:ea typeface="Open Sans Light" pitchFamily="2" charset="0"/>
                <a:cs typeface="Open Sans Light" pitchFamily="2" charset="0"/>
              </a:rPr>
              <a:t>mode salary = £10,000</a:t>
            </a:r>
          </a:p>
        </p:txBody>
      </p:sp>
      <p:pic>
        <p:nvPicPr>
          <p:cNvPr id="31" name="Graphic 30">
            <a:extLst>
              <a:ext uri="{FF2B5EF4-FFF2-40B4-BE49-F238E27FC236}">
                <a16:creationId xmlns:a16="http://schemas.microsoft.com/office/drawing/2014/main" id="{F9BF7765-21F9-7F28-B6B6-CD81C7E14E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10401" y="2925763"/>
            <a:ext cx="1303811" cy="1303811"/>
          </a:xfrm>
          <a:prstGeom prst="rect">
            <a:avLst/>
          </a:prstGeom>
        </p:spPr>
      </p:pic>
      <p:pic>
        <p:nvPicPr>
          <p:cNvPr id="32" name="Graphic 31">
            <a:extLst>
              <a:ext uri="{FF2B5EF4-FFF2-40B4-BE49-F238E27FC236}">
                <a16:creationId xmlns:a16="http://schemas.microsoft.com/office/drawing/2014/main" id="{068DFAFA-45C9-F229-A3FC-D54480298D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87328" y="2905632"/>
            <a:ext cx="1303811" cy="1303811"/>
          </a:xfrm>
          <a:prstGeom prst="rect">
            <a:avLst/>
          </a:prstGeom>
        </p:spPr>
      </p:pic>
      <p:pic>
        <p:nvPicPr>
          <p:cNvPr id="33" name="Graphic 32">
            <a:extLst>
              <a:ext uri="{FF2B5EF4-FFF2-40B4-BE49-F238E27FC236}">
                <a16:creationId xmlns:a16="http://schemas.microsoft.com/office/drawing/2014/main" id="{AF90C730-517C-1938-0F1D-F5E6436C75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27954" y="2925762"/>
            <a:ext cx="1303811" cy="1303811"/>
          </a:xfrm>
          <a:prstGeom prst="rect">
            <a:avLst/>
          </a:prstGeom>
        </p:spPr>
      </p:pic>
      <p:sp>
        <p:nvSpPr>
          <p:cNvPr id="34" name="Rectangle 33">
            <a:extLst>
              <a:ext uri="{FF2B5EF4-FFF2-40B4-BE49-F238E27FC236}">
                <a16:creationId xmlns:a16="http://schemas.microsoft.com/office/drawing/2014/main" id="{41205465-8E8F-8556-A8AC-CC8082842918}"/>
              </a:ext>
            </a:extLst>
          </p:cNvPr>
          <p:cNvSpPr/>
          <p:nvPr/>
        </p:nvSpPr>
        <p:spPr>
          <a:xfrm>
            <a:off x="6604647" y="3213275"/>
            <a:ext cx="312430" cy="769441"/>
          </a:xfrm>
          <a:prstGeom prst="rect">
            <a:avLst/>
          </a:prstGeom>
          <a:noFill/>
        </p:spPr>
        <p:txBody>
          <a:bodyPr wrap="squar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9</a:t>
            </a:r>
          </a:p>
        </p:txBody>
      </p:sp>
      <p:sp>
        <p:nvSpPr>
          <p:cNvPr id="35" name="Rectangle 34">
            <a:extLst>
              <a:ext uri="{FF2B5EF4-FFF2-40B4-BE49-F238E27FC236}">
                <a16:creationId xmlns:a16="http://schemas.microsoft.com/office/drawing/2014/main" id="{42CA0F42-FEC7-E538-7007-B21FDC54D68D}"/>
              </a:ext>
            </a:extLst>
          </p:cNvPr>
          <p:cNvSpPr/>
          <p:nvPr/>
        </p:nvSpPr>
        <p:spPr>
          <a:xfrm>
            <a:off x="7426169" y="3237227"/>
            <a:ext cx="1204375"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13</a:t>
            </a:r>
          </a:p>
        </p:txBody>
      </p:sp>
      <p:sp>
        <p:nvSpPr>
          <p:cNvPr id="36" name="Rectangle 35">
            <a:extLst>
              <a:ext uri="{FF2B5EF4-FFF2-40B4-BE49-F238E27FC236}">
                <a16:creationId xmlns:a16="http://schemas.microsoft.com/office/drawing/2014/main" id="{F855EA82-5FD1-6224-8B8C-087850E82E4B}"/>
              </a:ext>
            </a:extLst>
          </p:cNvPr>
          <p:cNvSpPr/>
          <p:nvPr/>
        </p:nvSpPr>
        <p:spPr>
          <a:xfrm>
            <a:off x="8843831" y="3274830"/>
            <a:ext cx="91440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20</a:t>
            </a:r>
          </a:p>
        </p:txBody>
      </p:sp>
      <p:pic>
        <p:nvPicPr>
          <p:cNvPr id="37" name="Graphic 36">
            <a:extLst>
              <a:ext uri="{FF2B5EF4-FFF2-40B4-BE49-F238E27FC236}">
                <a16:creationId xmlns:a16="http://schemas.microsoft.com/office/drawing/2014/main" id="{6E3588F0-B440-142B-2EC0-2E4DE08032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68656" y="2925762"/>
            <a:ext cx="1303811" cy="1303811"/>
          </a:xfrm>
          <a:prstGeom prst="rect">
            <a:avLst/>
          </a:prstGeom>
        </p:spPr>
      </p:pic>
      <p:sp>
        <p:nvSpPr>
          <p:cNvPr id="38" name="Rectangle 37">
            <a:extLst>
              <a:ext uri="{FF2B5EF4-FFF2-40B4-BE49-F238E27FC236}">
                <a16:creationId xmlns:a16="http://schemas.microsoft.com/office/drawing/2014/main" id="{61777506-E6FE-E629-E611-C5FB961478FB}"/>
              </a:ext>
            </a:extLst>
          </p:cNvPr>
          <p:cNvSpPr/>
          <p:nvPr/>
        </p:nvSpPr>
        <p:spPr>
          <a:xfrm>
            <a:off x="10055720" y="3274830"/>
            <a:ext cx="914400"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latin typeface="Open Sans ExtraBold" pitchFamily="2" charset="0"/>
                <a:ea typeface="Open Sans ExtraBold" pitchFamily="2" charset="0"/>
                <a:cs typeface="Open Sans ExtraBold" pitchFamily="2" charset="0"/>
              </a:rPr>
              <a:t>6</a:t>
            </a:r>
          </a:p>
        </p:txBody>
      </p:sp>
      <p:pic>
        <p:nvPicPr>
          <p:cNvPr id="39" name="Graphic 38">
            <a:extLst>
              <a:ext uri="{FF2B5EF4-FFF2-40B4-BE49-F238E27FC236}">
                <a16:creationId xmlns:a16="http://schemas.microsoft.com/office/drawing/2014/main" id="{20A369F2-BE8F-DA02-4BDB-22F0EF7B24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84883" y="4378901"/>
            <a:ext cx="1303811" cy="1303811"/>
          </a:xfrm>
          <a:prstGeom prst="rect">
            <a:avLst/>
          </a:prstGeom>
        </p:spPr>
      </p:pic>
      <p:sp>
        <p:nvSpPr>
          <p:cNvPr id="42" name="TextBox 41">
            <a:extLst>
              <a:ext uri="{FF2B5EF4-FFF2-40B4-BE49-F238E27FC236}">
                <a16:creationId xmlns:a16="http://schemas.microsoft.com/office/drawing/2014/main" id="{D5B05632-6CA7-F421-B97D-3B4DCC5ACCF2}"/>
              </a:ext>
            </a:extLst>
          </p:cNvPr>
          <p:cNvSpPr txBox="1"/>
          <p:nvPr/>
        </p:nvSpPr>
        <p:spPr>
          <a:xfrm>
            <a:off x="6699380" y="4772051"/>
            <a:ext cx="2115301" cy="584775"/>
          </a:xfrm>
          <a:prstGeom prst="rect">
            <a:avLst/>
          </a:prstGeom>
          <a:noFill/>
        </p:spPr>
        <p:txBody>
          <a:bodyPr wrap="square">
            <a:spAutoFit/>
          </a:bodyPr>
          <a:lstStyle/>
          <a:p>
            <a:r>
              <a:rPr lang="en-GB" sz="3200" dirty="0">
                <a:latin typeface="Open Sans Light" pitchFamily="2" charset="0"/>
                <a:ea typeface="Open Sans Light" pitchFamily="2" charset="0"/>
                <a:cs typeface="Open Sans Light" pitchFamily="2" charset="0"/>
              </a:rPr>
              <a:t>no mode!</a:t>
            </a:r>
            <a:endParaRPr lang="en-GB" sz="3200" dirty="0"/>
          </a:p>
        </p:txBody>
      </p:sp>
    </p:spTree>
    <p:extLst>
      <p:ext uri="{BB962C8B-B14F-4D97-AF65-F5344CB8AC3E}">
        <p14:creationId xmlns:p14="http://schemas.microsoft.com/office/powerpoint/2010/main" val="769158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{1E704D3A-4A7D-44A5-BE81-22B5AE7C2630}tf12214701_win32</Template>
  <TotalTime>18212</TotalTime>
  <Words>4037</Words>
  <Application>Microsoft Office PowerPoint</Application>
  <PresentationFormat>Widescreen</PresentationFormat>
  <Paragraphs>239</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Cambria Math</vt:lpstr>
      <vt:lpstr>Goudy Old Style</vt:lpstr>
      <vt:lpstr>Open Sans</vt:lpstr>
      <vt:lpstr>Open Sans ExtraBold</vt:lpstr>
      <vt:lpstr>Open Sans Light</vt:lpstr>
      <vt:lpstr>Wingdings 2</vt:lpstr>
      <vt:lpstr>SlateVTI</vt:lpstr>
      <vt:lpstr>Measures of Centre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Measures of Variation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 Rough (Staff)</dc:creator>
  <cp:lastModifiedBy>Daniel Rough (Staff)</cp:lastModifiedBy>
  <cp:revision>95</cp:revision>
  <dcterms:created xsi:type="dcterms:W3CDTF">2022-08-28T16:23:51Z</dcterms:created>
  <dcterms:modified xsi:type="dcterms:W3CDTF">2024-01-21T02:37:13Z</dcterms:modified>
</cp:coreProperties>
</file>